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3"/>
  </p:handout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13563600" cy="10160000"/>
  <p:notesSz cx="13563600" cy="10160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5B"/>
    <a:srgbClr val="FDFAF6"/>
    <a:srgbClr val="FF6600"/>
    <a:srgbClr val="FF9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64DAB-5DF1-460D-8890-88FFDF9E9D51}" v="1" dt="2025-12-02T09:22:01.9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40" y="2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78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3377AD6-0BB4-76F9-C6BA-F80C933DF7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86675" y="0"/>
            <a:ext cx="5876925" cy="5095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B14777F-D47A-4A87-4DF1-EFCBC6220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175" y="0"/>
            <a:ext cx="5876925" cy="5095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A3E7586-118E-44AC-B6AD-04A56A854935}" type="datetimeFigureOut">
              <a:rPr lang="en-IL" smtClean="0"/>
              <a:t>02/12/2025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2B9C837-AABD-7C5E-C94E-B1248580C0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686675" y="9650413"/>
            <a:ext cx="5876925" cy="5095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2B77A29-36D0-02C7-32B8-CD0E9BB4F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175" y="9650413"/>
            <a:ext cx="5876925" cy="5095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7881A76-D8C9-4735-B851-0C3F52C634A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173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7270" y="3149600"/>
            <a:ext cx="1152906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34540" y="5689600"/>
            <a:ext cx="949452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47" y="704405"/>
            <a:ext cx="12431304" cy="553998"/>
          </a:xfrm>
        </p:spPr>
        <p:txBody>
          <a:bodyPr lIns="0" tIns="0" rIns="0" bIns="0"/>
          <a:lstStyle>
            <a:lvl1pPr algn="r">
              <a:defRPr sz="36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8180" y="2336800"/>
            <a:ext cx="5900166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85254" y="2336800"/>
            <a:ext cx="5900166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147" y="704405"/>
            <a:ext cx="12431304" cy="677108"/>
          </a:xfrm>
        </p:spPr>
        <p:txBody>
          <a:bodyPr lIns="0" tIns="0" rIns="0" bIns="0"/>
          <a:lstStyle>
            <a:lvl1pPr algn="r"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0" userDrawn="1">
          <p15:clr>
            <a:srgbClr val="FBAE40"/>
          </p15:clr>
        </p15:guide>
        <p15:guide id="2" pos="42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7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49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3550874" cy="10160000"/>
          </a:xfrm>
          <a:prstGeom prst="rect">
            <a:avLst/>
          </a:prstGeom>
          <a:blipFill>
            <a:blip r:embed="rId9">
              <a:alphaModFix amt="5000"/>
            </a:blip>
            <a:tile tx="0" ty="0" sx="100000" sy="100000" flip="none" algn="tl"/>
          </a:blipFill>
        </p:spPr>
      </p:pic>
      <p:sp>
        <p:nvSpPr>
          <p:cNvPr id="17" name="bg object 17"/>
          <p:cNvSpPr/>
          <p:nvPr/>
        </p:nvSpPr>
        <p:spPr>
          <a:xfrm>
            <a:off x="7604223" y="687000"/>
            <a:ext cx="5959772" cy="1056005"/>
          </a:xfrm>
          <a:custGeom>
            <a:avLst/>
            <a:gdLst/>
            <a:ahLst/>
            <a:cxnLst/>
            <a:rect l="l" t="t" r="r" b="b"/>
            <a:pathLst>
              <a:path w="5547994" h="1056005">
                <a:moveTo>
                  <a:pt x="5547600" y="0"/>
                </a:moveTo>
                <a:lnTo>
                  <a:pt x="216001" y="0"/>
                </a:lnTo>
                <a:lnTo>
                  <a:pt x="91125" y="3375"/>
                </a:lnTo>
                <a:lnTo>
                  <a:pt x="27000" y="27000"/>
                </a:lnTo>
                <a:lnTo>
                  <a:pt x="3375" y="91125"/>
                </a:lnTo>
                <a:lnTo>
                  <a:pt x="0" y="216001"/>
                </a:lnTo>
                <a:lnTo>
                  <a:pt x="0" y="840003"/>
                </a:lnTo>
                <a:lnTo>
                  <a:pt x="3375" y="964879"/>
                </a:lnTo>
                <a:lnTo>
                  <a:pt x="27000" y="1029004"/>
                </a:lnTo>
                <a:lnTo>
                  <a:pt x="91125" y="1052629"/>
                </a:lnTo>
                <a:lnTo>
                  <a:pt x="216001" y="1056005"/>
                </a:lnTo>
                <a:lnTo>
                  <a:pt x="5547600" y="1056005"/>
                </a:lnTo>
                <a:lnTo>
                  <a:pt x="5547600" y="0"/>
                </a:lnTo>
                <a:close/>
              </a:path>
            </a:pathLst>
          </a:custGeom>
          <a:solidFill>
            <a:srgbClr val="346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-1" y="5461000"/>
            <a:ext cx="6353091" cy="46989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-53675" y="6198509"/>
            <a:ext cx="114092" cy="13933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37043" y="1259090"/>
            <a:ext cx="529770" cy="37818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90707" y="1259090"/>
            <a:ext cx="417312" cy="152527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37669" y="1259090"/>
            <a:ext cx="408163" cy="37794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37669" y="1259090"/>
            <a:ext cx="187514" cy="11797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37669" y="1259090"/>
            <a:ext cx="529144" cy="37794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79946" y="1334173"/>
            <a:ext cx="186867" cy="252815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439789" y="1259090"/>
            <a:ext cx="473463" cy="21297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520225" y="1259090"/>
            <a:ext cx="243394" cy="80188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61623" y="1479270"/>
            <a:ext cx="169384" cy="14667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437669" y="1259090"/>
            <a:ext cx="529144" cy="37818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90718" y="1562188"/>
            <a:ext cx="822293" cy="139483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6281775" y="899769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0" y="177800"/>
                </a:lnTo>
                <a:lnTo>
                  <a:pt x="25857" y="177800"/>
                </a:lnTo>
                <a:lnTo>
                  <a:pt x="25857" y="2413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960959" y="899502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0" y="0"/>
                </a:lnTo>
                <a:lnTo>
                  <a:pt x="0" y="24130"/>
                </a:lnTo>
                <a:lnTo>
                  <a:pt x="161886" y="24130"/>
                </a:lnTo>
                <a:lnTo>
                  <a:pt x="161886" y="177800"/>
                </a:lnTo>
                <a:lnTo>
                  <a:pt x="187693" y="177800"/>
                </a:lnTo>
                <a:lnTo>
                  <a:pt x="187693" y="2413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281534" y="1541220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60" h="177800">
                <a:moveTo>
                  <a:pt x="187693" y="153670"/>
                </a:moveTo>
                <a:lnTo>
                  <a:pt x="25806" y="153670"/>
                </a:lnTo>
                <a:lnTo>
                  <a:pt x="25806" y="0"/>
                </a:lnTo>
                <a:lnTo>
                  <a:pt x="0" y="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960705" y="1540611"/>
            <a:ext cx="187960" cy="177800"/>
          </a:xfrm>
          <a:custGeom>
            <a:avLst/>
            <a:gdLst/>
            <a:ahLst/>
            <a:cxnLst/>
            <a:rect l="l" t="t" r="r" b="b"/>
            <a:pathLst>
              <a:path w="187959" h="177800">
                <a:moveTo>
                  <a:pt x="187693" y="0"/>
                </a:moveTo>
                <a:lnTo>
                  <a:pt x="161886" y="0"/>
                </a:lnTo>
                <a:lnTo>
                  <a:pt x="161886" y="153670"/>
                </a:lnTo>
                <a:lnTo>
                  <a:pt x="0" y="153670"/>
                </a:lnTo>
                <a:lnTo>
                  <a:pt x="0" y="177800"/>
                </a:lnTo>
                <a:lnTo>
                  <a:pt x="187693" y="177800"/>
                </a:lnTo>
                <a:lnTo>
                  <a:pt x="187693" y="153670"/>
                </a:lnTo>
                <a:lnTo>
                  <a:pt x="1876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6638815" y="1030624"/>
            <a:ext cx="125730" cy="80645"/>
          </a:xfrm>
          <a:custGeom>
            <a:avLst/>
            <a:gdLst/>
            <a:ahLst/>
            <a:cxnLst/>
            <a:rect l="l" t="t" r="r" b="b"/>
            <a:pathLst>
              <a:path w="125729" h="80644">
                <a:moveTo>
                  <a:pt x="23088" y="0"/>
                </a:moveTo>
                <a:lnTo>
                  <a:pt x="0" y="80429"/>
                </a:lnTo>
                <a:lnTo>
                  <a:pt x="125247" y="65214"/>
                </a:lnTo>
                <a:lnTo>
                  <a:pt x="23088" y="0"/>
                </a:lnTo>
                <a:close/>
              </a:path>
            </a:pathLst>
          </a:custGeom>
          <a:solidFill>
            <a:srgbClr val="F09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507216" y="1030627"/>
            <a:ext cx="154940" cy="80645"/>
          </a:xfrm>
          <a:custGeom>
            <a:avLst/>
            <a:gdLst/>
            <a:ahLst/>
            <a:cxnLst/>
            <a:rect l="l" t="t" r="r" b="b"/>
            <a:pathLst>
              <a:path w="154940" h="80644">
                <a:moveTo>
                  <a:pt x="154685" y="0"/>
                </a:moveTo>
                <a:lnTo>
                  <a:pt x="0" y="46888"/>
                </a:lnTo>
                <a:lnTo>
                  <a:pt x="131597" y="80429"/>
                </a:lnTo>
                <a:lnTo>
                  <a:pt x="154685" y="0"/>
                </a:lnTo>
                <a:close/>
              </a:path>
            </a:pathLst>
          </a:custGeom>
          <a:solidFill>
            <a:srgbClr val="ED8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702308" y="1005121"/>
            <a:ext cx="103505" cy="110489"/>
          </a:xfrm>
          <a:custGeom>
            <a:avLst/>
            <a:gdLst/>
            <a:ahLst/>
            <a:cxnLst/>
            <a:rect l="l" t="t" r="r" b="b"/>
            <a:pathLst>
              <a:path w="103504" h="110490">
                <a:moveTo>
                  <a:pt x="0" y="0"/>
                </a:moveTo>
                <a:lnTo>
                  <a:pt x="24752" y="110401"/>
                </a:lnTo>
                <a:lnTo>
                  <a:pt x="103479" y="16332"/>
                </a:lnTo>
                <a:lnTo>
                  <a:pt x="0" y="0"/>
                </a:lnTo>
                <a:close/>
              </a:path>
            </a:pathLst>
          </a:custGeom>
          <a:solidFill>
            <a:srgbClr val="F5B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805783" y="1021459"/>
            <a:ext cx="103505" cy="97155"/>
          </a:xfrm>
          <a:custGeom>
            <a:avLst/>
            <a:gdLst/>
            <a:ahLst/>
            <a:cxnLst/>
            <a:rect l="l" t="t" r="r" b="b"/>
            <a:pathLst>
              <a:path w="103504" h="97155">
                <a:moveTo>
                  <a:pt x="0" y="0"/>
                </a:moveTo>
                <a:lnTo>
                  <a:pt x="34645" y="97040"/>
                </a:lnTo>
                <a:lnTo>
                  <a:pt x="102984" y="58419"/>
                </a:lnTo>
                <a:lnTo>
                  <a:pt x="0" y="0"/>
                </a:lnTo>
                <a:close/>
              </a:path>
            </a:pathLst>
          </a:custGeom>
          <a:solidFill>
            <a:srgbClr val="F0B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727066" y="1021455"/>
            <a:ext cx="113664" cy="97155"/>
          </a:xfrm>
          <a:custGeom>
            <a:avLst/>
            <a:gdLst/>
            <a:ahLst/>
            <a:cxnLst/>
            <a:rect l="l" t="t" r="r" b="b"/>
            <a:pathLst>
              <a:path w="113665" h="97155">
                <a:moveTo>
                  <a:pt x="78727" y="0"/>
                </a:moveTo>
                <a:lnTo>
                  <a:pt x="0" y="94068"/>
                </a:lnTo>
                <a:lnTo>
                  <a:pt x="113372" y="97040"/>
                </a:lnTo>
                <a:lnTo>
                  <a:pt x="78727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908762" y="1079879"/>
            <a:ext cx="63500" cy="111760"/>
          </a:xfrm>
          <a:custGeom>
            <a:avLst/>
            <a:gdLst/>
            <a:ahLst/>
            <a:cxnLst/>
            <a:rect l="l" t="t" r="r" b="b"/>
            <a:pathLst>
              <a:path w="63500" h="111759">
                <a:moveTo>
                  <a:pt x="0" y="0"/>
                </a:moveTo>
                <a:lnTo>
                  <a:pt x="208" y="93365"/>
                </a:lnTo>
                <a:lnTo>
                  <a:pt x="0" y="111391"/>
                </a:lnTo>
                <a:lnTo>
                  <a:pt x="703" y="111608"/>
                </a:lnTo>
                <a:lnTo>
                  <a:pt x="7488" y="107556"/>
                </a:lnTo>
                <a:lnTo>
                  <a:pt x="62877" y="71793"/>
                </a:lnTo>
                <a:lnTo>
                  <a:pt x="0" y="0"/>
                </a:lnTo>
                <a:close/>
              </a:path>
            </a:pathLst>
          </a:custGeom>
          <a:solidFill>
            <a:srgbClr val="F0B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840439" y="1079875"/>
            <a:ext cx="68580" cy="111760"/>
          </a:xfrm>
          <a:custGeom>
            <a:avLst/>
            <a:gdLst/>
            <a:ahLst/>
            <a:cxnLst/>
            <a:rect l="l" t="t" r="r" b="b"/>
            <a:pathLst>
              <a:path w="68579" h="111759">
                <a:moveTo>
                  <a:pt x="68326" y="0"/>
                </a:moveTo>
                <a:lnTo>
                  <a:pt x="0" y="38620"/>
                </a:lnTo>
                <a:lnTo>
                  <a:pt x="68326" y="111391"/>
                </a:lnTo>
                <a:lnTo>
                  <a:pt x="68326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908762" y="1151665"/>
            <a:ext cx="88900" cy="67945"/>
          </a:xfrm>
          <a:custGeom>
            <a:avLst/>
            <a:gdLst/>
            <a:ahLst/>
            <a:cxnLst/>
            <a:rect l="l" t="t" r="r" b="b"/>
            <a:pathLst>
              <a:path w="88900" h="67944">
                <a:moveTo>
                  <a:pt x="62877" y="0"/>
                </a:moveTo>
                <a:lnTo>
                  <a:pt x="0" y="39611"/>
                </a:lnTo>
                <a:lnTo>
                  <a:pt x="88620" y="67843"/>
                </a:lnTo>
                <a:lnTo>
                  <a:pt x="62877" y="0"/>
                </a:lnTo>
                <a:close/>
              </a:path>
            </a:pathLst>
          </a:custGeom>
          <a:solidFill>
            <a:srgbClr val="EBAD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840439" y="1118496"/>
            <a:ext cx="68580" cy="73025"/>
          </a:xfrm>
          <a:custGeom>
            <a:avLst/>
            <a:gdLst/>
            <a:ahLst/>
            <a:cxnLst/>
            <a:rect l="l" t="t" r="r" b="b"/>
            <a:pathLst>
              <a:path w="68579" h="73025">
                <a:moveTo>
                  <a:pt x="0" y="0"/>
                </a:moveTo>
                <a:lnTo>
                  <a:pt x="11887" y="72821"/>
                </a:lnTo>
                <a:lnTo>
                  <a:pt x="68326" y="72771"/>
                </a:lnTo>
                <a:lnTo>
                  <a:pt x="0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727064" y="1115523"/>
            <a:ext cx="125730" cy="76200"/>
          </a:xfrm>
          <a:custGeom>
            <a:avLst/>
            <a:gdLst/>
            <a:ahLst/>
            <a:cxnLst/>
            <a:rect l="l" t="t" r="r" b="b"/>
            <a:pathLst>
              <a:path w="125729" h="76200">
                <a:moveTo>
                  <a:pt x="0" y="0"/>
                </a:moveTo>
                <a:lnTo>
                  <a:pt x="125260" y="75793"/>
                </a:lnTo>
                <a:lnTo>
                  <a:pt x="113372" y="2971"/>
                </a:lnTo>
                <a:lnTo>
                  <a:pt x="0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908762" y="1191276"/>
            <a:ext cx="88900" cy="96520"/>
          </a:xfrm>
          <a:custGeom>
            <a:avLst/>
            <a:gdLst/>
            <a:ahLst/>
            <a:cxnLst/>
            <a:rect l="l" t="t" r="r" b="b"/>
            <a:pathLst>
              <a:path w="88900" h="96519">
                <a:moveTo>
                  <a:pt x="0" y="0"/>
                </a:moveTo>
                <a:lnTo>
                  <a:pt x="29209" y="96062"/>
                </a:lnTo>
                <a:lnTo>
                  <a:pt x="88620" y="28232"/>
                </a:lnTo>
                <a:lnTo>
                  <a:pt x="0" y="0"/>
                </a:lnTo>
                <a:close/>
              </a:path>
            </a:pathLst>
          </a:custGeom>
          <a:solidFill>
            <a:srgbClr val="F2A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852325" y="1191271"/>
            <a:ext cx="56515" cy="74295"/>
          </a:xfrm>
          <a:custGeom>
            <a:avLst/>
            <a:gdLst/>
            <a:ahLst/>
            <a:cxnLst/>
            <a:rect l="l" t="t" r="r" b="b"/>
            <a:pathLst>
              <a:path w="56515" h="74294">
                <a:moveTo>
                  <a:pt x="56438" y="0"/>
                </a:moveTo>
                <a:lnTo>
                  <a:pt x="0" y="50"/>
                </a:lnTo>
                <a:lnTo>
                  <a:pt x="15341" y="74282"/>
                </a:lnTo>
                <a:lnTo>
                  <a:pt x="56438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867670" y="1191281"/>
            <a:ext cx="70485" cy="96520"/>
          </a:xfrm>
          <a:custGeom>
            <a:avLst/>
            <a:gdLst/>
            <a:ahLst/>
            <a:cxnLst/>
            <a:rect l="l" t="t" r="r" b="b"/>
            <a:pathLst>
              <a:path w="70484" h="96519">
                <a:moveTo>
                  <a:pt x="41097" y="0"/>
                </a:moveTo>
                <a:lnTo>
                  <a:pt x="0" y="74269"/>
                </a:lnTo>
                <a:lnTo>
                  <a:pt x="70307" y="96050"/>
                </a:lnTo>
                <a:lnTo>
                  <a:pt x="41097" y="0"/>
                </a:lnTo>
                <a:close/>
              </a:path>
            </a:pathLst>
          </a:custGeom>
          <a:solidFill>
            <a:srgbClr val="F2A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937978" y="1219501"/>
            <a:ext cx="78105" cy="90170"/>
          </a:xfrm>
          <a:custGeom>
            <a:avLst/>
            <a:gdLst/>
            <a:ahLst/>
            <a:cxnLst/>
            <a:rect l="l" t="t" r="r" b="b"/>
            <a:pathLst>
              <a:path w="78104" h="90169">
                <a:moveTo>
                  <a:pt x="59410" y="0"/>
                </a:moveTo>
                <a:lnTo>
                  <a:pt x="0" y="67830"/>
                </a:lnTo>
                <a:lnTo>
                  <a:pt x="77736" y="90106"/>
                </a:lnTo>
                <a:lnTo>
                  <a:pt x="59410" y="0"/>
                </a:lnTo>
                <a:close/>
              </a:path>
            </a:pathLst>
          </a:custGeom>
          <a:solidFill>
            <a:srgbClr val="F2A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937978" y="1287332"/>
            <a:ext cx="78105" cy="85725"/>
          </a:xfrm>
          <a:custGeom>
            <a:avLst/>
            <a:gdLst/>
            <a:ahLst/>
            <a:cxnLst/>
            <a:rect l="l" t="t" r="r" b="b"/>
            <a:pathLst>
              <a:path w="78104" h="85725">
                <a:moveTo>
                  <a:pt x="0" y="0"/>
                </a:moveTo>
                <a:lnTo>
                  <a:pt x="25742" y="85153"/>
                </a:lnTo>
                <a:lnTo>
                  <a:pt x="77736" y="22275"/>
                </a:lnTo>
                <a:lnTo>
                  <a:pt x="0" y="0"/>
                </a:lnTo>
                <a:close/>
              </a:path>
            </a:pathLst>
          </a:custGeom>
          <a:solidFill>
            <a:srgbClr val="E39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963718" y="1309615"/>
            <a:ext cx="52069" cy="104139"/>
          </a:xfrm>
          <a:custGeom>
            <a:avLst/>
            <a:gdLst/>
            <a:ahLst/>
            <a:cxnLst/>
            <a:rect l="l" t="t" r="r" b="b"/>
            <a:pathLst>
              <a:path w="52070" h="104140">
                <a:moveTo>
                  <a:pt x="51993" y="0"/>
                </a:moveTo>
                <a:lnTo>
                  <a:pt x="0" y="62877"/>
                </a:lnTo>
                <a:lnTo>
                  <a:pt x="33667" y="103962"/>
                </a:lnTo>
                <a:lnTo>
                  <a:pt x="51993" y="0"/>
                </a:lnTo>
                <a:close/>
              </a:path>
            </a:pathLst>
          </a:custGeom>
          <a:solidFill>
            <a:srgbClr val="DE8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880546" y="1287339"/>
            <a:ext cx="83185" cy="85725"/>
          </a:xfrm>
          <a:custGeom>
            <a:avLst/>
            <a:gdLst/>
            <a:ahLst/>
            <a:cxnLst/>
            <a:rect l="l" t="t" r="r" b="b"/>
            <a:pathLst>
              <a:path w="83184" h="85725">
                <a:moveTo>
                  <a:pt x="57429" y="0"/>
                </a:moveTo>
                <a:lnTo>
                  <a:pt x="0" y="83172"/>
                </a:lnTo>
                <a:lnTo>
                  <a:pt x="83172" y="85153"/>
                </a:lnTo>
                <a:lnTo>
                  <a:pt x="57429" y="0"/>
                </a:lnTo>
                <a:close/>
              </a:path>
            </a:pathLst>
          </a:custGeom>
          <a:solidFill>
            <a:srgbClr val="EDA1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911242" y="1372492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4">
                <a:moveTo>
                  <a:pt x="52476" y="0"/>
                </a:moveTo>
                <a:lnTo>
                  <a:pt x="0" y="82677"/>
                </a:lnTo>
                <a:lnTo>
                  <a:pt x="86144" y="41084"/>
                </a:lnTo>
                <a:lnTo>
                  <a:pt x="52476" y="0"/>
                </a:lnTo>
                <a:close/>
              </a:path>
            </a:pathLst>
          </a:custGeom>
          <a:solidFill>
            <a:srgbClr val="D48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911244" y="1413581"/>
            <a:ext cx="86360" cy="94615"/>
          </a:xfrm>
          <a:custGeom>
            <a:avLst/>
            <a:gdLst/>
            <a:ahLst/>
            <a:cxnLst/>
            <a:rect l="l" t="t" r="r" b="b"/>
            <a:pathLst>
              <a:path w="86359" h="94615">
                <a:moveTo>
                  <a:pt x="86144" y="0"/>
                </a:moveTo>
                <a:lnTo>
                  <a:pt x="0" y="41592"/>
                </a:lnTo>
                <a:lnTo>
                  <a:pt x="28956" y="94068"/>
                </a:lnTo>
                <a:lnTo>
                  <a:pt x="86144" y="0"/>
                </a:lnTo>
                <a:close/>
              </a:path>
            </a:pathLst>
          </a:custGeom>
          <a:solidFill>
            <a:srgbClr val="BD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880543" y="1370512"/>
            <a:ext cx="83185" cy="85090"/>
          </a:xfrm>
          <a:custGeom>
            <a:avLst/>
            <a:gdLst/>
            <a:ahLst/>
            <a:cxnLst/>
            <a:rect l="l" t="t" r="r" b="b"/>
            <a:pathLst>
              <a:path w="83184" h="85090">
                <a:moveTo>
                  <a:pt x="0" y="0"/>
                </a:moveTo>
                <a:lnTo>
                  <a:pt x="30695" y="84658"/>
                </a:lnTo>
                <a:lnTo>
                  <a:pt x="83172" y="1981"/>
                </a:lnTo>
                <a:lnTo>
                  <a:pt x="0" y="0"/>
                </a:lnTo>
                <a:close/>
              </a:path>
            </a:pathLst>
          </a:custGeom>
          <a:solidFill>
            <a:srgbClr val="CC73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622111" y="1005122"/>
            <a:ext cx="105410" cy="110489"/>
          </a:xfrm>
          <a:custGeom>
            <a:avLst/>
            <a:gdLst/>
            <a:ahLst/>
            <a:cxnLst/>
            <a:rect l="l" t="t" r="r" b="b"/>
            <a:pathLst>
              <a:path w="105409" h="110490">
                <a:moveTo>
                  <a:pt x="80200" y="0"/>
                </a:moveTo>
                <a:lnTo>
                  <a:pt x="0" y="62382"/>
                </a:lnTo>
                <a:lnTo>
                  <a:pt x="104952" y="110401"/>
                </a:lnTo>
                <a:lnTo>
                  <a:pt x="80200" y="0"/>
                </a:lnTo>
                <a:close/>
              </a:path>
            </a:pathLst>
          </a:custGeom>
          <a:solidFill>
            <a:srgbClr val="FCB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556752" y="1005126"/>
            <a:ext cx="146050" cy="62865"/>
          </a:xfrm>
          <a:custGeom>
            <a:avLst/>
            <a:gdLst/>
            <a:ahLst/>
            <a:cxnLst/>
            <a:rect l="l" t="t" r="r" b="b"/>
            <a:pathLst>
              <a:path w="146050" h="62865">
                <a:moveTo>
                  <a:pt x="145554" y="0"/>
                </a:moveTo>
                <a:lnTo>
                  <a:pt x="0" y="16332"/>
                </a:lnTo>
                <a:lnTo>
                  <a:pt x="65354" y="62382"/>
                </a:lnTo>
                <a:lnTo>
                  <a:pt x="145554" y="0"/>
                </a:lnTo>
                <a:close/>
              </a:path>
            </a:pathLst>
          </a:custGeom>
          <a:solidFill>
            <a:srgbClr val="F5B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867670" y="1265551"/>
            <a:ext cx="70485" cy="105410"/>
          </a:xfrm>
          <a:custGeom>
            <a:avLst/>
            <a:gdLst/>
            <a:ahLst/>
            <a:cxnLst/>
            <a:rect l="l" t="t" r="r" b="b"/>
            <a:pathLst>
              <a:path w="70484" h="105409">
                <a:moveTo>
                  <a:pt x="0" y="0"/>
                </a:moveTo>
                <a:lnTo>
                  <a:pt x="12877" y="104952"/>
                </a:lnTo>
                <a:lnTo>
                  <a:pt x="70307" y="21780"/>
                </a:lnTo>
                <a:lnTo>
                  <a:pt x="0" y="0"/>
                </a:lnTo>
                <a:close/>
              </a:path>
            </a:pathLst>
          </a:custGeom>
          <a:solidFill>
            <a:srgbClr val="ED9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791672" y="1265556"/>
            <a:ext cx="88900" cy="105410"/>
          </a:xfrm>
          <a:custGeom>
            <a:avLst/>
            <a:gdLst/>
            <a:ahLst/>
            <a:cxnLst/>
            <a:rect l="l" t="t" r="r" b="b"/>
            <a:pathLst>
              <a:path w="88900" h="105409">
                <a:moveTo>
                  <a:pt x="75996" y="0"/>
                </a:moveTo>
                <a:lnTo>
                  <a:pt x="0" y="54940"/>
                </a:lnTo>
                <a:lnTo>
                  <a:pt x="88874" y="104952"/>
                </a:lnTo>
                <a:lnTo>
                  <a:pt x="75996" y="0"/>
                </a:lnTo>
                <a:close/>
              </a:path>
            </a:pathLst>
          </a:custGeom>
          <a:solidFill>
            <a:srgbClr val="E89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852324" y="1455171"/>
            <a:ext cx="88265" cy="52705"/>
          </a:xfrm>
          <a:custGeom>
            <a:avLst/>
            <a:gdLst/>
            <a:ahLst/>
            <a:cxnLst/>
            <a:rect l="l" t="t" r="r" b="b"/>
            <a:pathLst>
              <a:path w="88265" h="52705">
                <a:moveTo>
                  <a:pt x="58915" y="0"/>
                </a:moveTo>
                <a:lnTo>
                  <a:pt x="0" y="43573"/>
                </a:lnTo>
                <a:lnTo>
                  <a:pt x="87884" y="52476"/>
                </a:lnTo>
                <a:lnTo>
                  <a:pt x="58915" y="0"/>
                </a:lnTo>
                <a:close/>
              </a:path>
            </a:pathLst>
          </a:custGeom>
          <a:solidFill>
            <a:srgbClr val="AD5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852325" y="1370507"/>
            <a:ext cx="59055" cy="128270"/>
          </a:xfrm>
          <a:custGeom>
            <a:avLst/>
            <a:gdLst/>
            <a:ahLst/>
            <a:cxnLst/>
            <a:rect l="l" t="t" r="r" b="b"/>
            <a:pathLst>
              <a:path w="59054" h="128269">
                <a:moveTo>
                  <a:pt x="28219" y="0"/>
                </a:moveTo>
                <a:lnTo>
                  <a:pt x="0" y="128231"/>
                </a:lnTo>
                <a:lnTo>
                  <a:pt x="58915" y="84658"/>
                </a:lnTo>
                <a:lnTo>
                  <a:pt x="28219" y="0"/>
                </a:lnTo>
                <a:close/>
              </a:path>
            </a:pathLst>
          </a:custGeom>
          <a:solidFill>
            <a:srgbClr val="C47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754041" y="1230389"/>
            <a:ext cx="113664" cy="90170"/>
          </a:xfrm>
          <a:custGeom>
            <a:avLst/>
            <a:gdLst/>
            <a:ahLst/>
            <a:cxnLst/>
            <a:rect l="l" t="t" r="r" b="b"/>
            <a:pathLst>
              <a:path w="113665" h="90169">
                <a:moveTo>
                  <a:pt x="0" y="0"/>
                </a:moveTo>
                <a:lnTo>
                  <a:pt x="37630" y="90106"/>
                </a:lnTo>
                <a:lnTo>
                  <a:pt x="113626" y="35166"/>
                </a:lnTo>
                <a:lnTo>
                  <a:pt x="0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754047" y="1191326"/>
            <a:ext cx="113664" cy="74295"/>
          </a:xfrm>
          <a:custGeom>
            <a:avLst/>
            <a:gdLst/>
            <a:ahLst/>
            <a:cxnLst/>
            <a:rect l="l" t="t" r="r" b="b"/>
            <a:pathLst>
              <a:path w="113665" h="74294">
                <a:moveTo>
                  <a:pt x="98272" y="0"/>
                </a:moveTo>
                <a:lnTo>
                  <a:pt x="0" y="39065"/>
                </a:lnTo>
                <a:lnTo>
                  <a:pt x="113626" y="74218"/>
                </a:lnTo>
                <a:lnTo>
                  <a:pt x="98272" y="0"/>
                </a:lnTo>
                <a:close/>
              </a:path>
            </a:pathLst>
          </a:custGeom>
          <a:solidFill>
            <a:srgbClr val="EDC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727060" y="1115519"/>
            <a:ext cx="125730" cy="114935"/>
          </a:xfrm>
          <a:custGeom>
            <a:avLst/>
            <a:gdLst/>
            <a:ahLst/>
            <a:cxnLst/>
            <a:rect l="l" t="t" r="r" b="b"/>
            <a:pathLst>
              <a:path w="125729" h="114934">
                <a:moveTo>
                  <a:pt x="0" y="0"/>
                </a:moveTo>
                <a:lnTo>
                  <a:pt x="26987" y="114871"/>
                </a:lnTo>
                <a:lnTo>
                  <a:pt x="125260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5A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849353" y="1498739"/>
            <a:ext cx="91440" cy="74295"/>
          </a:xfrm>
          <a:custGeom>
            <a:avLst/>
            <a:gdLst/>
            <a:ahLst/>
            <a:cxnLst/>
            <a:rect l="l" t="t" r="r" b="b"/>
            <a:pathLst>
              <a:path w="91440" h="74294">
                <a:moveTo>
                  <a:pt x="2971" y="0"/>
                </a:moveTo>
                <a:lnTo>
                  <a:pt x="0" y="74256"/>
                </a:lnTo>
                <a:lnTo>
                  <a:pt x="90843" y="8915"/>
                </a:lnTo>
                <a:lnTo>
                  <a:pt x="2971" y="0"/>
                </a:lnTo>
                <a:close/>
              </a:path>
            </a:pathLst>
          </a:custGeom>
          <a:solidFill>
            <a:srgbClr val="995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783745" y="1370507"/>
            <a:ext cx="97155" cy="128270"/>
          </a:xfrm>
          <a:custGeom>
            <a:avLst/>
            <a:gdLst/>
            <a:ahLst/>
            <a:cxnLst/>
            <a:rect l="l" t="t" r="r" b="b"/>
            <a:pathLst>
              <a:path w="97154" h="128269">
                <a:moveTo>
                  <a:pt x="96799" y="0"/>
                </a:moveTo>
                <a:lnTo>
                  <a:pt x="0" y="59410"/>
                </a:lnTo>
                <a:lnTo>
                  <a:pt x="68579" y="128231"/>
                </a:lnTo>
                <a:lnTo>
                  <a:pt x="96799" y="0"/>
                </a:lnTo>
                <a:close/>
              </a:path>
            </a:pathLst>
          </a:custGeom>
          <a:solidFill>
            <a:srgbClr val="B35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6783751" y="1320495"/>
            <a:ext cx="97155" cy="109855"/>
          </a:xfrm>
          <a:custGeom>
            <a:avLst/>
            <a:gdLst/>
            <a:ahLst/>
            <a:cxnLst/>
            <a:rect l="l" t="t" r="r" b="b"/>
            <a:pathLst>
              <a:path w="97154" h="109855">
                <a:moveTo>
                  <a:pt x="7924" y="0"/>
                </a:moveTo>
                <a:lnTo>
                  <a:pt x="0" y="109423"/>
                </a:lnTo>
                <a:lnTo>
                  <a:pt x="96799" y="50012"/>
                </a:lnTo>
                <a:lnTo>
                  <a:pt x="7924" y="0"/>
                </a:lnTo>
                <a:close/>
              </a:path>
            </a:pathLst>
          </a:custGeom>
          <a:solidFill>
            <a:srgbClr val="D17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6748845" y="1498744"/>
            <a:ext cx="103505" cy="74295"/>
          </a:xfrm>
          <a:custGeom>
            <a:avLst/>
            <a:gdLst/>
            <a:ahLst/>
            <a:cxnLst/>
            <a:rect l="l" t="t" r="r" b="b"/>
            <a:pathLst>
              <a:path w="103504" h="74294">
                <a:moveTo>
                  <a:pt x="103479" y="0"/>
                </a:moveTo>
                <a:lnTo>
                  <a:pt x="0" y="30200"/>
                </a:lnTo>
                <a:lnTo>
                  <a:pt x="100507" y="74256"/>
                </a:lnTo>
                <a:lnTo>
                  <a:pt x="103479" y="0"/>
                </a:lnTo>
                <a:close/>
              </a:path>
            </a:pathLst>
          </a:custGeom>
          <a:solidFill>
            <a:srgbClr val="8A4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6748845" y="1429918"/>
            <a:ext cx="103505" cy="99060"/>
          </a:xfrm>
          <a:custGeom>
            <a:avLst/>
            <a:gdLst/>
            <a:ahLst/>
            <a:cxnLst/>
            <a:rect l="l" t="t" r="r" b="b"/>
            <a:pathLst>
              <a:path w="103504" h="99059">
                <a:moveTo>
                  <a:pt x="34899" y="0"/>
                </a:moveTo>
                <a:lnTo>
                  <a:pt x="0" y="99021"/>
                </a:lnTo>
                <a:lnTo>
                  <a:pt x="103479" y="68821"/>
                </a:lnTo>
                <a:lnTo>
                  <a:pt x="34899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6713692" y="1528940"/>
            <a:ext cx="135890" cy="87630"/>
          </a:xfrm>
          <a:custGeom>
            <a:avLst/>
            <a:gdLst/>
            <a:ahLst/>
            <a:cxnLst/>
            <a:rect l="l" t="t" r="r" b="b"/>
            <a:pathLst>
              <a:path w="135890" h="87630">
                <a:moveTo>
                  <a:pt x="35153" y="0"/>
                </a:moveTo>
                <a:lnTo>
                  <a:pt x="0" y="87630"/>
                </a:lnTo>
                <a:lnTo>
                  <a:pt x="135661" y="44056"/>
                </a:lnTo>
                <a:lnTo>
                  <a:pt x="35153" y="0"/>
                </a:lnTo>
                <a:close/>
              </a:path>
            </a:pathLst>
          </a:custGeom>
          <a:solidFill>
            <a:srgbClr val="733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6713698" y="1320495"/>
            <a:ext cx="78105" cy="109855"/>
          </a:xfrm>
          <a:custGeom>
            <a:avLst/>
            <a:gdLst/>
            <a:ahLst/>
            <a:cxnLst/>
            <a:rect l="l" t="t" r="r" b="b"/>
            <a:pathLst>
              <a:path w="78104" h="109855">
                <a:moveTo>
                  <a:pt x="77977" y="0"/>
                </a:moveTo>
                <a:lnTo>
                  <a:pt x="0" y="41097"/>
                </a:lnTo>
                <a:lnTo>
                  <a:pt x="70053" y="109423"/>
                </a:lnTo>
                <a:lnTo>
                  <a:pt x="77977" y="0"/>
                </a:lnTo>
                <a:close/>
              </a:path>
            </a:pathLst>
          </a:custGeom>
          <a:solidFill>
            <a:srgbClr val="CC7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6602294" y="1067508"/>
            <a:ext cx="125095" cy="85090"/>
          </a:xfrm>
          <a:custGeom>
            <a:avLst/>
            <a:gdLst/>
            <a:ahLst/>
            <a:cxnLst/>
            <a:rect l="l" t="t" r="r" b="b"/>
            <a:pathLst>
              <a:path w="125095" h="85090">
                <a:moveTo>
                  <a:pt x="19811" y="0"/>
                </a:moveTo>
                <a:lnTo>
                  <a:pt x="0" y="84543"/>
                </a:lnTo>
                <a:lnTo>
                  <a:pt x="124764" y="48018"/>
                </a:lnTo>
                <a:lnTo>
                  <a:pt x="19811" y="0"/>
                </a:lnTo>
                <a:close/>
              </a:path>
            </a:pathLst>
          </a:custGeom>
          <a:solidFill>
            <a:srgbClr val="E08C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6602294" y="1115519"/>
            <a:ext cx="151765" cy="114935"/>
          </a:xfrm>
          <a:custGeom>
            <a:avLst/>
            <a:gdLst/>
            <a:ahLst/>
            <a:cxnLst/>
            <a:rect l="l" t="t" r="r" b="b"/>
            <a:pathLst>
              <a:path w="151765" h="114934">
                <a:moveTo>
                  <a:pt x="124764" y="0"/>
                </a:moveTo>
                <a:lnTo>
                  <a:pt x="0" y="36537"/>
                </a:lnTo>
                <a:lnTo>
                  <a:pt x="151752" y="114871"/>
                </a:lnTo>
                <a:lnTo>
                  <a:pt x="124764" y="0"/>
                </a:lnTo>
                <a:close/>
              </a:path>
            </a:pathLst>
          </a:custGeom>
          <a:solidFill>
            <a:srgbClr val="F5A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6713699" y="1230391"/>
            <a:ext cx="78105" cy="131445"/>
          </a:xfrm>
          <a:custGeom>
            <a:avLst/>
            <a:gdLst/>
            <a:ahLst/>
            <a:cxnLst/>
            <a:rect l="l" t="t" r="r" b="b"/>
            <a:pathLst>
              <a:path w="78104" h="131444">
                <a:moveTo>
                  <a:pt x="40347" y="0"/>
                </a:moveTo>
                <a:lnTo>
                  <a:pt x="0" y="131203"/>
                </a:lnTo>
                <a:lnTo>
                  <a:pt x="77978" y="90106"/>
                </a:lnTo>
                <a:lnTo>
                  <a:pt x="40347" y="0"/>
                </a:lnTo>
                <a:close/>
              </a:path>
            </a:pathLst>
          </a:custGeom>
          <a:solidFill>
            <a:srgbClr val="E0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6678170" y="1429918"/>
            <a:ext cx="106045" cy="99060"/>
          </a:xfrm>
          <a:custGeom>
            <a:avLst/>
            <a:gdLst/>
            <a:ahLst/>
            <a:cxnLst/>
            <a:rect l="l" t="t" r="r" b="b"/>
            <a:pathLst>
              <a:path w="106045" h="99059">
                <a:moveTo>
                  <a:pt x="105575" y="0"/>
                </a:moveTo>
                <a:lnTo>
                  <a:pt x="0" y="34658"/>
                </a:lnTo>
                <a:lnTo>
                  <a:pt x="70675" y="99021"/>
                </a:lnTo>
                <a:lnTo>
                  <a:pt x="105575" y="0"/>
                </a:lnTo>
                <a:close/>
              </a:path>
            </a:pathLst>
          </a:custGeom>
          <a:solidFill>
            <a:srgbClr val="99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6678170" y="1361593"/>
            <a:ext cx="106045" cy="103505"/>
          </a:xfrm>
          <a:custGeom>
            <a:avLst/>
            <a:gdLst/>
            <a:ahLst/>
            <a:cxnLst/>
            <a:rect l="l" t="t" r="r" b="b"/>
            <a:pathLst>
              <a:path w="106045" h="103505">
                <a:moveTo>
                  <a:pt x="35521" y="0"/>
                </a:moveTo>
                <a:lnTo>
                  <a:pt x="0" y="102984"/>
                </a:lnTo>
                <a:lnTo>
                  <a:pt x="105575" y="68326"/>
                </a:lnTo>
                <a:lnTo>
                  <a:pt x="35521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6640909" y="1528940"/>
            <a:ext cx="107950" cy="87630"/>
          </a:xfrm>
          <a:custGeom>
            <a:avLst/>
            <a:gdLst/>
            <a:ahLst/>
            <a:cxnLst/>
            <a:rect l="l" t="t" r="r" b="b"/>
            <a:pathLst>
              <a:path w="107950" h="87630">
                <a:moveTo>
                  <a:pt x="107937" y="0"/>
                </a:moveTo>
                <a:lnTo>
                  <a:pt x="0" y="29705"/>
                </a:lnTo>
                <a:lnTo>
                  <a:pt x="72783" y="87629"/>
                </a:lnTo>
                <a:lnTo>
                  <a:pt x="107937" y="0"/>
                </a:lnTo>
                <a:close/>
              </a:path>
            </a:pathLst>
          </a:custGeom>
          <a:solidFill>
            <a:srgbClr val="6B29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6640914" y="1464577"/>
            <a:ext cx="107950" cy="94615"/>
          </a:xfrm>
          <a:custGeom>
            <a:avLst/>
            <a:gdLst/>
            <a:ahLst/>
            <a:cxnLst/>
            <a:rect l="l" t="t" r="r" b="b"/>
            <a:pathLst>
              <a:path w="107950" h="94615">
                <a:moveTo>
                  <a:pt x="37249" y="0"/>
                </a:moveTo>
                <a:lnTo>
                  <a:pt x="0" y="94068"/>
                </a:lnTo>
                <a:lnTo>
                  <a:pt x="107924" y="64363"/>
                </a:lnTo>
                <a:lnTo>
                  <a:pt x="37249" y="0"/>
                </a:lnTo>
                <a:close/>
              </a:path>
            </a:pathLst>
          </a:custGeom>
          <a:solidFill>
            <a:srgbClr val="7F3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6614676" y="1558646"/>
            <a:ext cx="99060" cy="58419"/>
          </a:xfrm>
          <a:custGeom>
            <a:avLst/>
            <a:gdLst/>
            <a:ahLst/>
            <a:cxnLst/>
            <a:rect l="l" t="t" r="r" b="b"/>
            <a:pathLst>
              <a:path w="99059" h="58419">
                <a:moveTo>
                  <a:pt x="26238" y="0"/>
                </a:moveTo>
                <a:lnTo>
                  <a:pt x="0" y="54952"/>
                </a:lnTo>
                <a:lnTo>
                  <a:pt x="99021" y="57924"/>
                </a:lnTo>
                <a:lnTo>
                  <a:pt x="26238" y="0"/>
                </a:lnTo>
                <a:close/>
              </a:path>
            </a:pathLst>
          </a:custGeom>
          <a:solidFill>
            <a:srgbClr val="692B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6643386" y="1230391"/>
            <a:ext cx="111125" cy="131445"/>
          </a:xfrm>
          <a:custGeom>
            <a:avLst/>
            <a:gdLst/>
            <a:ahLst/>
            <a:cxnLst/>
            <a:rect l="l" t="t" r="r" b="b"/>
            <a:pathLst>
              <a:path w="111125" h="131444">
                <a:moveTo>
                  <a:pt x="110655" y="0"/>
                </a:moveTo>
                <a:lnTo>
                  <a:pt x="0" y="45059"/>
                </a:lnTo>
                <a:lnTo>
                  <a:pt x="70307" y="131203"/>
                </a:lnTo>
                <a:lnTo>
                  <a:pt x="110655" y="0"/>
                </a:lnTo>
                <a:close/>
              </a:path>
            </a:pathLst>
          </a:custGeom>
          <a:solidFill>
            <a:srgbClr val="DE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6611203" y="1361593"/>
            <a:ext cx="102870" cy="103505"/>
          </a:xfrm>
          <a:custGeom>
            <a:avLst/>
            <a:gdLst/>
            <a:ahLst/>
            <a:cxnLst/>
            <a:rect l="l" t="t" r="r" b="b"/>
            <a:pathLst>
              <a:path w="102870" h="103505">
                <a:moveTo>
                  <a:pt x="102489" y="0"/>
                </a:moveTo>
                <a:lnTo>
                  <a:pt x="0" y="47040"/>
                </a:lnTo>
                <a:lnTo>
                  <a:pt x="66967" y="102984"/>
                </a:lnTo>
                <a:lnTo>
                  <a:pt x="102489" y="0"/>
                </a:lnTo>
                <a:close/>
              </a:path>
            </a:pathLst>
          </a:custGeom>
          <a:solidFill>
            <a:srgbClr val="99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6523081" y="1504186"/>
            <a:ext cx="118110" cy="109855"/>
          </a:xfrm>
          <a:custGeom>
            <a:avLst/>
            <a:gdLst/>
            <a:ahLst/>
            <a:cxnLst/>
            <a:rect l="l" t="t" r="r" b="b"/>
            <a:pathLst>
              <a:path w="118109" h="109855">
                <a:moveTo>
                  <a:pt x="0" y="0"/>
                </a:moveTo>
                <a:lnTo>
                  <a:pt x="91592" y="109410"/>
                </a:lnTo>
                <a:lnTo>
                  <a:pt x="117830" y="54457"/>
                </a:lnTo>
                <a:lnTo>
                  <a:pt x="0" y="0"/>
                </a:lnTo>
                <a:close/>
              </a:path>
            </a:pathLst>
          </a:custGeom>
          <a:solidFill>
            <a:srgbClr val="6121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6523080" y="1464574"/>
            <a:ext cx="155575" cy="94615"/>
          </a:xfrm>
          <a:custGeom>
            <a:avLst/>
            <a:gdLst/>
            <a:ahLst/>
            <a:cxnLst/>
            <a:rect l="l" t="t" r="r" b="b"/>
            <a:pathLst>
              <a:path w="155575" h="94615">
                <a:moveTo>
                  <a:pt x="155092" y="0"/>
                </a:moveTo>
                <a:lnTo>
                  <a:pt x="0" y="39611"/>
                </a:lnTo>
                <a:lnTo>
                  <a:pt x="117830" y="94068"/>
                </a:lnTo>
                <a:lnTo>
                  <a:pt x="155092" y="0"/>
                </a:lnTo>
                <a:close/>
              </a:path>
            </a:pathLst>
          </a:custGeom>
          <a:solidFill>
            <a:srgbClr val="6B2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6506748" y="1504185"/>
            <a:ext cx="107950" cy="109855"/>
          </a:xfrm>
          <a:custGeom>
            <a:avLst/>
            <a:gdLst/>
            <a:ahLst/>
            <a:cxnLst/>
            <a:rect l="l" t="t" r="r" b="b"/>
            <a:pathLst>
              <a:path w="107950" h="109855">
                <a:moveTo>
                  <a:pt x="16332" y="0"/>
                </a:moveTo>
                <a:lnTo>
                  <a:pt x="0" y="78727"/>
                </a:lnTo>
                <a:lnTo>
                  <a:pt x="107924" y="109410"/>
                </a:lnTo>
                <a:lnTo>
                  <a:pt x="16332" y="0"/>
                </a:lnTo>
                <a:close/>
              </a:path>
            </a:pathLst>
          </a:custGeom>
          <a:solidFill>
            <a:srgbClr val="592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6523080" y="1408630"/>
            <a:ext cx="155575" cy="95885"/>
          </a:xfrm>
          <a:custGeom>
            <a:avLst/>
            <a:gdLst/>
            <a:ahLst/>
            <a:cxnLst/>
            <a:rect l="l" t="t" r="r" b="b"/>
            <a:pathLst>
              <a:path w="155575" h="95884">
                <a:moveTo>
                  <a:pt x="88125" y="0"/>
                </a:moveTo>
                <a:lnTo>
                  <a:pt x="0" y="95554"/>
                </a:lnTo>
                <a:lnTo>
                  <a:pt x="155092" y="55943"/>
                </a:lnTo>
                <a:lnTo>
                  <a:pt x="88125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6611208" y="1275444"/>
            <a:ext cx="102870" cy="133350"/>
          </a:xfrm>
          <a:custGeom>
            <a:avLst/>
            <a:gdLst/>
            <a:ahLst/>
            <a:cxnLst/>
            <a:rect l="l" t="t" r="r" b="b"/>
            <a:pathLst>
              <a:path w="102870" h="133350">
                <a:moveTo>
                  <a:pt x="32181" y="0"/>
                </a:moveTo>
                <a:lnTo>
                  <a:pt x="0" y="133184"/>
                </a:lnTo>
                <a:lnTo>
                  <a:pt x="102489" y="86144"/>
                </a:lnTo>
                <a:lnTo>
                  <a:pt x="32181" y="0"/>
                </a:lnTo>
                <a:close/>
              </a:path>
            </a:pathLst>
          </a:custGeom>
          <a:solidFill>
            <a:srgbClr val="C97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6602294" y="1152056"/>
            <a:ext cx="151765" cy="123825"/>
          </a:xfrm>
          <a:custGeom>
            <a:avLst/>
            <a:gdLst/>
            <a:ahLst/>
            <a:cxnLst/>
            <a:rect l="l" t="t" r="r" b="b"/>
            <a:pathLst>
              <a:path w="151765" h="123825">
                <a:moveTo>
                  <a:pt x="0" y="0"/>
                </a:moveTo>
                <a:lnTo>
                  <a:pt x="41097" y="123393"/>
                </a:lnTo>
                <a:lnTo>
                  <a:pt x="151752" y="78333"/>
                </a:lnTo>
                <a:lnTo>
                  <a:pt x="0" y="0"/>
                </a:lnTo>
                <a:close/>
              </a:path>
            </a:pathLst>
          </a:custGeom>
          <a:solidFill>
            <a:srgbClr val="E8A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6510206" y="1067513"/>
            <a:ext cx="112395" cy="85090"/>
          </a:xfrm>
          <a:custGeom>
            <a:avLst/>
            <a:gdLst/>
            <a:ahLst/>
            <a:cxnLst/>
            <a:rect l="l" t="t" r="r" b="b"/>
            <a:pathLst>
              <a:path w="112395" h="85090">
                <a:moveTo>
                  <a:pt x="111899" y="0"/>
                </a:moveTo>
                <a:lnTo>
                  <a:pt x="0" y="48006"/>
                </a:lnTo>
                <a:lnTo>
                  <a:pt x="92087" y="84543"/>
                </a:lnTo>
                <a:lnTo>
                  <a:pt x="111899" y="0"/>
                </a:lnTo>
                <a:close/>
              </a:path>
            </a:pathLst>
          </a:custGeom>
          <a:solidFill>
            <a:srgbClr val="D68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510207" y="1021454"/>
            <a:ext cx="112395" cy="94615"/>
          </a:xfrm>
          <a:custGeom>
            <a:avLst/>
            <a:gdLst/>
            <a:ahLst/>
            <a:cxnLst/>
            <a:rect l="l" t="t" r="r" b="b"/>
            <a:pathLst>
              <a:path w="112395" h="94615">
                <a:moveTo>
                  <a:pt x="46532" y="0"/>
                </a:moveTo>
                <a:lnTo>
                  <a:pt x="0" y="94068"/>
                </a:lnTo>
                <a:lnTo>
                  <a:pt x="111899" y="46050"/>
                </a:lnTo>
                <a:lnTo>
                  <a:pt x="46532" y="0"/>
                </a:lnTo>
                <a:close/>
              </a:path>
            </a:pathLst>
          </a:custGeom>
          <a:solidFill>
            <a:srgbClr val="D68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528531" y="1275444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4" h="133350">
                <a:moveTo>
                  <a:pt x="114858" y="0"/>
                </a:moveTo>
                <a:lnTo>
                  <a:pt x="0" y="42583"/>
                </a:lnTo>
                <a:lnTo>
                  <a:pt x="82676" y="133184"/>
                </a:lnTo>
                <a:lnTo>
                  <a:pt x="114858" y="0"/>
                </a:lnTo>
                <a:close/>
              </a:path>
            </a:pathLst>
          </a:custGeom>
          <a:solidFill>
            <a:srgbClr val="B359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6528525" y="1152053"/>
            <a:ext cx="114935" cy="166370"/>
          </a:xfrm>
          <a:custGeom>
            <a:avLst/>
            <a:gdLst/>
            <a:ahLst/>
            <a:cxnLst/>
            <a:rect l="l" t="t" r="r" b="b"/>
            <a:pathLst>
              <a:path w="114934" h="166369">
                <a:moveTo>
                  <a:pt x="73774" y="0"/>
                </a:moveTo>
                <a:lnTo>
                  <a:pt x="0" y="165976"/>
                </a:lnTo>
                <a:lnTo>
                  <a:pt x="114871" y="123393"/>
                </a:lnTo>
                <a:lnTo>
                  <a:pt x="73774" y="0"/>
                </a:lnTo>
                <a:close/>
              </a:path>
            </a:pathLst>
          </a:custGeom>
          <a:solidFill>
            <a:srgbClr val="BD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6431088" y="1504181"/>
            <a:ext cx="92075" cy="78740"/>
          </a:xfrm>
          <a:custGeom>
            <a:avLst/>
            <a:gdLst/>
            <a:ahLst/>
            <a:cxnLst/>
            <a:rect l="l" t="t" r="r" b="b"/>
            <a:pathLst>
              <a:path w="92075" h="78740">
                <a:moveTo>
                  <a:pt x="91986" y="0"/>
                </a:moveTo>
                <a:lnTo>
                  <a:pt x="0" y="7429"/>
                </a:lnTo>
                <a:lnTo>
                  <a:pt x="75653" y="78727"/>
                </a:lnTo>
                <a:lnTo>
                  <a:pt x="91986" y="0"/>
                </a:lnTo>
                <a:close/>
              </a:path>
            </a:pathLst>
          </a:custGeom>
          <a:solidFill>
            <a:srgbClr val="6126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523080" y="1318028"/>
            <a:ext cx="88265" cy="186690"/>
          </a:xfrm>
          <a:custGeom>
            <a:avLst/>
            <a:gdLst/>
            <a:ahLst/>
            <a:cxnLst/>
            <a:rect l="l" t="t" r="r" b="b"/>
            <a:pathLst>
              <a:path w="88265" h="186690">
                <a:moveTo>
                  <a:pt x="5448" y="0"/>
                </a:moveTo>
                <a:lnTo>
                  <a:pt x="0" y="186156"/>
                </a:lnTo>
                <a:lnTo>
                  <a:pt x="88125" y="90601"/>
                </a:lnTo>
                <a:lnTo>
                  <a:pt x="5448" y="0"/>
                </a:lnTo>
                <a:close/>
              </a:path>
            </a:pathLst>
          </a:custGeom>
          <a:solidFill>
            <a:srgbClr val="8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431094" y="1403195"/>
            <a:ext cx="92075" cy="108585"/>
          </a:xfrm>
          <a:custGeom>
            <a:avLst/>
            <a:gdLst/>
            <a:ahLst/>
            <a:cxnLst/>
            <a:rect l="l" t="t" r="r" b="b"/>
            <a:pathLst>
              <a:path w="92075" h="108584">
                <a:moveTo>
                  <a:pt x="17068" y="0"/>
                </a:moveTo>
                <a:lnTo>
                  <a:pt x="0" y="108419"/>
                </a:lnTo>
                <a:lnTo>
                  <a:pt x="91986" y="100990"/>
                </a:lnTo>
                <a:lnTo>
                  <a:pt x="17068" y="0"/>
                </a:lnTo>
                <a:close/>
              </a:path>
            </a:pathLst>
          </a:custGeom>
          <a:solidFill>
            <a:srgbClr val="5C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6448159" y="1318026"/>
            <a:ext cx="80645" cy="186690"/>
          </a:xfrm>
          <a:custGeom>
            <a:avLst/>
            <a:gdLst/>
            <a:ahLst/>
            <a:cxnLst/>
            <a:rect l="l" t="t" r="r" b="b"/>
            <a:pathLst>
              <a:path w="80645" h="186690">
                <a:moveTo>
                  <a:pt x="80365" y="0"/>
                </a:moveTo>
                <a:lnTo>
                  <a:pt x="0" y="85166"/>
                </a:lnTo>
                <a:lnTo>
                  <a:pt x="74917" y="186156"/>
                </a:lnTo>
                <a:lnTo>
                  <a:pt x="80365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6366045" y="1403192"/>
            <a:ext cx="82550" cy="108585"/>
          </a:xfrm>
          <a:custGeom>
            <a:avLst/>
            <a:gdLst/>
            <a:ahLst/>
            <a:cxnLst/>
            <a:rect l="l" t="t" r="r" b="b"/>
            <a:pathLst>
              <a:path w="82550" h="108584">
                <a:moveTo>
                  <a:pt x="82118" y="0"/>
                </a:moveTo>
                <a:lnTo>
                  <a:pt x="0" y="16103"/>
                </a:lnTo>
                <a:lnTo>
                  <a:pt x="65049" y="108419"/>
                </a:lnTo>
                <a:lnTo>
                  <a:pt x="82118" y="0"/>
                </a:lnTo>
                <a:close/>
              </a:path>
            </a:pathLst>
          </a:custGeom>
          <a:solidFill>
            <a:srgbClr val="5C24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6431090" y="1267950"/>
            <a:ext cx="97790" cy="135255"/>
          </a:xfrm>
          <a:custGeom>
            <a:avLst/>
            <a:gdLst/>
            <a:ahLst/>
            <a:cxnLst/>
            <a:rect l="l" t="t" r="r" b="b"/>
            <a:pathLst>
              <a:path w="97790" h="135255">
                <a:moveTo>
                  <a:pt x="0" y="0"/>
                </a:moveTo>
                <a:lnTo>
                  <a:pt x="17068" y="135242"/>
                </a:lnTo>
                <a:lnTo>
                  <a:pt x="97434" y="50076"/>
                </a:lnTo>
                <a:lnTo>
                  <a:pt x="0" y="0"/>
                </a:lnTo>
                <a:close/>
              </a:path>
            </a:pathLst>
          </a:custGeom>
          <a:solidFill>
            <a:srgbClr val="782E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6350584" y="1267954"/>
            <a:ext cx="97790" cy="153035"/>
          </a:xfrm>
          <a:custGeom>
            <a:avLst/>
            <a:gdLst/>
            <a:ahLst/>
            <a:cxnLst/>
            <a:rect l="l" t="t" r="r" b="b"/>
            <a:pathLst>
              <a:path w="97789" h="153034">
                <a:moveTo>
                  <a:pt x="97574" y="135242"/>
                </a:moveTo>
                <a:lnTo>
                  <a:pt x="80505" y="0"/>
                </a:lnTo>
                <a:lnTo>
                  <a:pt x="0" y="80822"/>
                </a:lnTo>
                <a:lnTo>
                  <a:pt x="16395" y="152654"/>
                </a:lnTo>
                <a:lnTo>
                  <a:pt x="97574" y="135242"/>
                </a:lnTo>
                <a:close/>
              </a:path>
            </a:pathLst>
          </a:custGeom>
          <a:solidFill>
            <a:srgbClr val="5C2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431094" y="1213751"/>
            <a:ext cx="97790" cy="104775"/>
          </a:xfrm>
          <a:custGeom>
            <a:avLst/>
            <a:gdLst/>
            <a:ahLst/>
            <a:cxnLst/>
            <a:rect l="l" t="t" r="r" b="b"/>
            <a:pathLst>
              <a:path w="97790" h="104775">
                <a:moveTo>
                  <a:pt x="79108" y="0"/>
                </a:moveTo>
                <a:lnTo>
                  <a:pt x="0" y="54203"/>
                </a:lnTo>
                <a:lnTo>
                  <a:pt x="97434" y="104279"/>
                </a:lnTo>
                <a:lnTo>
                  <a:pt x="79108" y="0"/>
                </a:lnTo>
                <a:close/>
              </a:path>
            </a:pathLst>
          </a:custGeom>
          <a:solidFill>
            <a:srgbClr val="823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510207" y="1152064"/>
            <a:ext cx="92710" cy="166370"/>
          </a:xfrm>
          <a:custGeom>
            <a:avLst/>
            <a:gdLst/>
            <a:ahLst/>
            <a:cxnLst/>
            <a:rect l="l" t="t" r="r" b="b"/>
            <a:pathLst>
              <a:path w="92709" h="166369">
                <a:moveTo>
                  <a:pt x="92087" y="0"/>
                </a:moveTo>
                <a:lnTo>
                  <a:pt x="0" y="61683"/>
                </a:lnTo>
                <a:lnTo>
                  <a:pt x="18313" y="165963"/>
                </a:lnTo>
                <a:lnTo>
                  <a:pt x="92087" y="0"/>
                </a:lnTo>
                <a:close/>
              </a:path>
            </a:pathLst>
          </a:custGeom>
          <a:solidFill>
            <a:srgbClr val="BD70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6510207" y="1115526"/>
            <a:ext cx="92710" cy="98425"/>
          </a:xfrm>
          <a:custGeom>
            <a:avLst/>
            <a:gdLst/>
            <a:ahLst/>
            <a:cxnLst/>
            <a:rect l="l" t="t" r="r" b="b"/>
            <a:pathLst>
              <a:path w="92709" h="98425">
                <a:moveTo>
                  <a:pt x="0" y="0"/>
                </a:moveTo>
                <a:lnTo>
                  <a:pt x="0" y="98221"/>
                </a:lnTo>
                <a:lnTo>
                  <a:pt x="92087" y="36537"/>
                </a:lnTo>
                <a:lnTo>
                  <a:pt x="0" y="0"/>
                </a:lnTo>
                <a:close/>
              </a:path>
            </a:pathLst>
          </a:custGeom>
          <a:solidFill>
            <a:srgbClr val="D68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6431094" y="1165059"/>
            <a:ext cx="79375" cy="103505"/>
          </a:xfrm>
          <a:custGeom>
            <a:avLst/>
            <a:gdLst/>
            <a:ahLst/>
            <a:cxnLst/>
            <a:rect l="l" t="t" r="r" b="b"/>
            <a:pathLst>
              <a:path w="79375" h="103505">
                <a:moveTo>
                  <a:pt x="6718" y="0"/>
                </a:moveTo>
                <a:lnTo>
                  <a:pt x="0" y="102895"/>
                </a:lnTo>
                <a:lnTo>
                  <a:pt x="79108" y="48691"/>
                </a:lnTo>
                <a:lnTo>
                  <a:pt x="6718" y="0"/>
                </a:lnTo>
                <a:close/>
              </a:path>
            </a:pathLst>
          </a:custGeom>
          <a:solidFill>
            <a:srgbClr val="7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350589" y="1233373"/>
            <a:ext cx="80645" cy="115570"/>
          </a:xfrm>
          <a:custGeom>
            <a:avLst/>
            <a:gdLst/>
            <a:ahLst/>
            <a:cxnLst/>
            <a:rect l="l" t="t" r="r" b="b"/>
            <a:pathLst>
              <a:path w="80645" h="115569">
                <a:moveTo>
                  <a:pt x="9778" y="0"/>
                </a:moveTo>
                <a:lnTo>
                  <a:pt x="0" y="115404"/>
                </a:lnTo>
                <a:lnTo>
                  <a:pt x="80505" y="34582"/>
                </a:lnTo>
                <a:lnTo>
                  <a:pt x="9778" y="0"/>
                </a:lnTo>
                <a:close/>
              </a:path>
            </a:pathLst>
          </a:custGeom>
          <a:solidFill>
            <a:srgbClr val="54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360373" y="1165058"/>
            <a:ext cx="77470" cy="103505"/>
          </a:xfrm>
          <a:custGeom>
            <a:avLst/>
            <a:gdLst/>
            <a:ahLst/>
            <a:cxnLst/>
            <a:rect l="l" t="t" r="r" b="b"/>
            <a:pathLst>
              <a:path w="77470" h="103505">
                <a:moveTo>
                  <a:pt x="77444" y="0"/>
                </a:moveTo>
                <a:lnTo>
                  <a:pt x="0" y="68313"/>
                </a:lnTo>
                <a:lnTo>
                  <a:pt x="70726" y="102895"/>
                </a:lnTo>
                <a:lnTo>
                  <a:pt x="77444" y="0"/>
                </a:lnTo>
                <a:close/>
              </a:path>
            </a:pathLst>
          </a:custGeom>
          <a:solidFill>
            <a:srgbClr val="7F30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6437812" y="1115529"/>
            <a:ext cx="72390" cy="98425"/>
          </a:xfrm>
          <a:custGeom>
            <a:avLst/>
            <a:gdLst/>
            <a:ahLst/>
            <a:cxnLst/>
            <a:rect l="l" t="t" r="r" b="b"/>
            <a:pathLst>
              <a:path w="72390" h="98425">
                <a:moveTo>
                  <a:pt x="72390" y="0"/>
                </a:moveTo>
                <a:lnTo>
                  <a:pt x="0" y="49529"/>
                </a:lnTo>
                <a:lnTo>
                  <a:pt x="72390" y="98221"/>
                </a:lnTo>
                <a:lnTo>
                  <a:pt x="72390" y="0"/>
                </a:lnTo>
                <a:close/>
              </a:path>
            </a:pathLst>
          </a:custGeom>
          <a:solidFill>
            <a:srgbClr val="C275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6446466" y="1021454"/>
            <a:ext cx="110489" cy="94615"/>
          </a:xfrm>
          <a:custGeom>
            <a:avLst/>
            <a:gdLst/>
            <a:ahLst/>
            <a:cxnLst/>
            <a:rect l="l" t="t" r="r" b="b"/>
            <a:pathLst>
              <a:path w="110490" h="94615">
                <a:moveTo>
                  <a:pt x="110274" y="0"/>
                </a:moveTo>
                <a:lnTo>
                  <a:pt x="0" y="57480"/>
                </a:lnTo>
                <a:lnTo>
                  <a:pt x="63741" y="94068"/>
                </a:lnTo>
                <a:lnTo>
                  <a:pt x="110274" y="0"/>
                </a:lnTo>
                <a:close/>
              </a:path>
            </a:pathLst>
          </a:custGeom>
          <a:solidFill>
            <a:srgbClr val="B06E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6437812" y="1078941"/>
            <a:ext cx="72390" cy="86360"/>
          </a:xfrm>
          <a:custGeom>
            <a:avLst/>
            <a:gdLst/>
            <a:ahLst/>
            <a:cxnLst/>
            <a:rect l="l" t="t" r="r" b="b"/>
            <a:pathLst>
              <a:path w="72390" h="86359">
                <a:moveTo>
                  <a:pt x="8661" y="0"/>
                </a:moveTo>
                <a:lnTo>
                  <a:pt x="0" y="86118"/>
                </a:lnTo>
                <a:lnTo>
                  <a:pt x="72390" y="36588"/>
                </a:lnTo>
                <a:lnTo>
                  <a:pt x="8661" y="0"/>
                </a:lnTo>
                <a:close/>
              </a:path>
            </a:pathLst>
          </a:custGeom>
          <a:solidFill>
            <a:srgbClr val="945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6390835" y="1078941"/>
            <a:ext cx="55880" cy="86360"/>
          </a:xfrm>
          <a:custGeom>
            <a:avLst/>
            <a:gdLst/>
            <a:ahLst/>
            <a:cxnLst/>
            <a:rect l="l" t="t" r="r" b="b"/>
            <a:pathLst>
              <a:path w="55879" h="86359">
                <a:moveTo>
                  <a:pt x="55638" y="0"/>
                </a:moveTo>
                <a:lnTo>
                  <a:pt x="0" y="64947"/>
                </a:lnTo>
                <a:lnTo>
                  <a:pt x="46977" y="86118"/>
                </a:lnTo>
                <a:lnTo>
                  <a:pt x="55638" y="0"/>
                </a:lnTo>
                <a:close/>
              </a:path>
            </a:pathLst>
          </a:custGeom>
          <a:solidFill>
            <a:srgbClr val="7F38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6360368" y="1143889"/>
            <a:ext cx="77470" cy="89535"/>
          </a:xfrm>
          <a:custGeom>
            <a:avLst/>
            <a:gdLst/>
            <a:ahLst/>
            <a:cxnLst/>
            <a:rect l="l" t="t" r="r" b="b"/>
            <a:pathLst>
              <a:path w="77470" h="89534">
                <a:moveTo>
                  <a:pt x="30467" y="0"/>
                </a:moveTo>
                <a:lnTo>
                  <a:pt x="0" y="89484"/>
                </a:lnTo>
                <a:lnTo>
                  <a:pt x="77444" y="21170"/>
                </a:lnTo>
                <a:lnTo>
                  <a:pt x="30467" y="0"/>
                </a:lnTo>
                <a:close/>
              </a:path>
            </a:pathLst>
          </a:custGeom>
          <a:solidFill>
            <a:srgbClr val="541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6771696" y="103156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96" y="0"/>
                </a:moveTo>
                <a:lnTo>
                  <a:pt x="393" y="152"/>
                </a:lnTo>
                <a:lnTo>
                  <a:pt x="177" y="317"/>
                </a:lnTo>
                <a:lnTo>
                  <a:pt x="0" y="469"/>
                </a:lnTo>
                <a:lnTo>
                  <a:pt x="406" y="1092"/>
                </a:lnTo>
                <a:lnTo>
                  <a:pt x="596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6772104" y="1013628"/>
            <a:ext cx="73660" cy="22225"/>
          </a:xfrm>
          <a:custGeom>
            <a:avLst/>
            <a:gdLst/>
            <a:ahLst/>
            <a:cxnLst/>
            <a:rect l="l" t="t" r="r" b="b"/>
            <a:pathLst>
              <a:path w="73659" h="22225">
                <a:moveTo>
                  <a:pt x="25679" y="0"/>
                </a:moveTo>
                <a:lnTo>
                  <a:pt x="190" y="17945"/>
                </a:lnTo>
                <a:lnTo>
                  <a:pt x="0" y="19037"/>
                </a:lnTo>
                <a:lnTo>
                  <a:pt x="63157" y="21818"/>
                </a:lnTo>
                <a:lnTo>
                  <a:pt x="73469" y="19418"/>
                </a:lnTo>
                <a:lnTo>
                  <a:pt x="25679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6772097" y="1032674"/>
            <a:ext cx="81915" cy="18415"/>
          </a:xfrm>
          <a:custGeom>
            <a:avLst/>
            <a:gdLst/>
            <a:ahLst/>
            <a:cxnLst/>
            <a:rect l="l" t="t" r="r" b="b"/>
            <a:pathLst>
              <a:path w="81915" h="18415">
                <a:moveTo>
                  <a:pt x="63157" y="2781"/>
                </a:moveTo>
                <a:lnTo>
                  <a:pt x="0" y="0"/>
                </a:lnTo>
                <a:lnTo>
                  <a:pt x="14935" y="18186"/>
                </a:lnTo>
                <a:lnTo>
                  <a:pt x="24028" y="14541"/>
                </a:lnTo>
                <a:lnTo>
                  <a:pt x="34772" y="10744"/>
                </a:lnTo>
                <a:lnTo>
                  <a:pt x="47650" y="6819"/>
                </a:lnTo>
                <a:lnTo>
                  <a:pt x="63157" y="2781"/>
                </a:lnTo>
                <a:close/>
              </a:path>
              <a:path w="81915" h="18415">
                <a:moveTo>
                  <a:pt x="81330" y="3581"/>
                </a:moveTo>
                <a:lnTo>
                  <a:pt x="73469" y="381"/>
                </a:lnTo>
                <a:lnTo>
                  <a:pt x="69837" y="1181"/>
                </a:lnTo>
                <a:lnTo>
                  <a:pt x="66408" y="1981"/>
                </a:lnTo>
                <a:lnTo>
                  <a:pt x="63157" y="2781"/>
                </a:lnTo>
                <a:lnTo>
                  <a:pt x="81330" y="3581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6787030" y="1035444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40" h="100965">
                <a:moveTo>
                  <a:pt x="48234" y="0"/>
                </a:moveTo>
                <a:lnTo>
                  <a:pt x="32725" y="4046"/>
                </a:lnTo>
                <a:lnTo>
                  <a:pt x="19840" y="7970"/>
                </a:lnTo>
                <a:lnTo>
                  <a:pt x="9093" y="11763"/>
                </a:lnTo>
                <a:lnTo>
                  <a:pt x="0" y="15417"/>
                </a:lnTo>
                <a:lnTo>
                  <a:pt x="67398" y="97548"/>
                </a:lnTo>
                <a:lnTo>
                  <a:pt x="74904" y="98894"/>
                </a:lnTo>
                <a:lnTo>
                  <a:pt x="82753" y="99949"/>
                </a:lnTo>
                <a:lnTo>
                  <a:pt x="90919" y="100634"/>
                </a:lnTo>
                <a:lnTo>
                  <a:pt x="66395" y="800"/>
                </a:lnTo>
                <a:lnTo>
                  <a:pt x="48234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6853439" y="1036248"/>
            <a:ext cx="87630" cy="100965"/>
          </a:xfrm>
          <a:custGeom>
            <a:avLst/>
            <a:gdLst/>
            <a:ahLst/>
            <a:cxnLst/>
            <a:rect l="l" t="t" r="r" b="b"/>
            <a:pathLst>
              <a:path w="87629" h="100965">
                <a:moveTo>
                  <a:pt x="0" y="0"/>
                </a:moveTo>
                <a:lnTo>
                  <a:pt x="24510" y="99834"/>
                </a:lnTo>
                <a:lnTo>
                  <a:pt x="39738" y="100787"/>
                </a:lnTo>
                <a:lnTo>
                  <a:pt x="45732" y="100710"/>
                </a:lnTo>
                <a:lnTo>
                  <a:pt x="51676" y="100342"/>
                </a:lnTo>
                <a:lnTo>
                  <a:pt x="87299" y="29895"/>
                </a:lnTo>
                <a:lnTo>
                  <a:pt x="0" y="0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6905124" y="1066148"/>
            <a:ext cx="36195" cy="70485"/>
          </a:xfrm>
          <a:custGeom>
            <a:avLst/>
            <a:gdLst/>
            <a:ahLst/>
            <a:cxnLst/>
            <a:rect l="l" t="t" r="r" b="b"/>
            <a:pathLst>
              <a:path w="36195" h="70484">
                <a:moveTo>
                  <a:pt x="35623" y="0"/>
                </a:moveTo>
                <a:lnTo>
                  <a:pt x="0" y="70434"/>
                </a:lnTo>
                <a:lnTo>
                  <a:pt x="6838" y="69863"/>
                </a:lnTo>
                <a:lnTo>
                  <a:pt x="13615" y="69018"/>
                </a:lnTo>
                <a:lnTo>
                  <a:pt x="20329" y="67916"/>
                </a:lnTo>
                <a:lnTo>
                  <a:pt x="26974" y="66573"/>
                </a:lnTo>
                <a:lnTo>
                  <a:pt x="35623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6770541" y="1032637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393" y="0"/>
                </a:moveTo>
                <a:lnTo>
                  <a:pt x="127" y="203"/>
                </a:lnTo>
                <a:lnTo>
                  <a:pt x="1562" y="25"/>
                </a:lnTo>
                <a:lnTo>
                  <a:pt x="393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6692216" y="1031153"/>
            <a:ext cx="36195" cy="15240"/>
          </a:xfrm>
          <a:custGeom>
            <a:avLst/>
            <a:gdLst/>
            <a:ahLst/>
            <a:cxnLst/>
            <a:rect l="l" t="t" r="r" b="b"/>
            <a:pathLst>
              <a:path w="36195" h="15240">
                <a:moveTo>
                  <a:pt x="0" y="0"/>
                </a:moveTo>
                <a:lnTo>
                  <a:pt x="2590" y="4635"/>
                </a:lnTo>
                <a:lnTo>
                  <a:pt x="5168" y="9677"/>
                </a:lnTo>
                <a:lnTo>
                  <a:pt x="7569" y="14998"/>
                </a:lnTo>
                <a:lnTo>
                  <a:pt x="35750" y="9740"/>
                </a:lnTo>
                <a:lnTo>
                  <a:pt x="34417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B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6770931" y="1032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61" y="0"/>
                </a:moveTo>
                <a:lnTo>
                  <a:pt x="507" y="203"/>
                </a:lnTo>
                <a:lnTo>
                  <a:pt x="253" y="393"/>
                </a:lnTo>
                <a:lnTo>
                  <a:pt x="0" y="596"/>
                </a:lnTo>
                <a:lnTo>
                  <a:pt x="1168" y="622"/>
                </a:lnTo>
                <a:lnTo>
                  <a:pt x="761" y="0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6672462" y="979596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09" h="52705">
                <a:moveTo>
                  <a:pt x="39077" y="0"/>
                </a:moveTo>
                <a:lnTo>
                  <a:pt x="1085" y="19806"/>
                </a:lnTo>
                <a:lnTo>
                  <a:pt x="0" y="21932"/>
                </a:lnTo>
                <a:lnTo>
                  <a:pt x="5880" y="29117"/>
                </a:lnTo>
                <a:lnTo>
                  <a:pt x="9898" y="34597"/>
                </a:lnTo>
                <a:lnTo>
                  <a:pt x="13903" y="41149"/>
                </a:lnTo>
                <a:lnTo>
                  <a:pt x="19748" y="51549"/>
                </a:lnTo>
                <a:lnTo>
                  <a:pt x="54165" y="52209"/>
                </a:lnTo>
                <a:lnTo>
                  <a:pt x="50943" y="32677"/>
                </a:lnTo>
                <a:lnTo>
                  <a:pt x="48026" y="17232"/>
                </a:lnTo>
                <a:lnTo>
                  <a:pt x="45912" y="7080"/>
                </a:lnTo>
                <a:lnTo>
                  <a:pt x="45097" y="3428"/>
                </a:lnTo>
                <a:lnTo>
                  <a:pt x="39077" y="0"/>
                </a:lnTo>
                <a:close/>
              </a:path>
            </a:pathLst>
          </a:custGeom>
          <a:solidFill>
            <a:srgbClr val="5C2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6731439" y="10713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6731374" y="1032662"/>
            <a:ext cx="41275" cy="38735"/>
          </a:xfrm>
          <a:custGeom>
            <a:avLst/>
            <a:gdLst/>
            <a:ahLst/>
            <a:cxnLst/>
            <a:rect l="l" t="t" r="r" b="b"/>
            <a:pathLst>
              <a:path w="41275" h="38734">
                <a:moveTo>
                  <a:pt x="40728" y="0"/>
                </a:moveTo>
                <a:lnTo>
                  <a:pt x="2997" y="34328"/>
                </a:lnTo>
                <a:lnTo>
                  <a:pt x="0" y="37846"/>
                </a:lnTo>
                <a:lnTo>
                  <a:pt x="101" y="38735"/>
                </a:lnTo>
                <a:lnTo>
                  <a:pt x="40728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731476" y="1062780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28816" y="0"/>
                </a:moveTo>
                <a:lnTo>
                  <a:pt x="22761" y="2313"/>
                </a:lnTo>
                <a:lnTo>
                  <a:pt x="16098" y="4524"/>
                </a:lnTo>
                <a:lnTo>
                  <a:pt x="8590" y="6625"/>
                </a:lnTo>
                <a:lnTo>
                  <a:pt x="0" y="8610"/>
                </a:lnTo>
                <a:lnTo>
                  <a:pt x="1651" y="10363"/>
                </a:lnTo>
                <a:lnTo>
                  <a:pt x="8013" y="16903"/>
                </a:lnTo>
                <a:lnTo>
                  <a:pt x="18935" y="25222"/>
                </a:lnTo>
                <a:lnTo>
                  <a:pt x="28816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6699790" y="1040898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28168" y="0"/>
                </a:moveTo>
                <a:lnTo>
                  <a:pt x="0" y="5245"/>
                </a:lnTo>
                <a:lnTo>
                  <a:pt x="2765" y="11722"/>
                </a:lnTo>
                <a:lnTo>
                  <a:pt x="5284" y="18419"/>
                </a:lnTo>
                <a:lnTo>
                  <a:pt x="7492" y="25295"/>
                </a:lnTo>
                <a:lnTo>
                  <a:pt x="9423" y="32753"/>
                </a:lnTo>
                <a:lnTo>
                  <a:pt x="9461" y="32969"/>
                </a:lnTo>
                <a:lnTo>
                  <a:pt x="15798" y="32943"/>
                </a:lnTo>
                <a:lnTo>
                  <a:pt x="22491" y="32359"/>
                </a:lnTo>
                <a:lnTo>
                  <a:pt x="31051" y="30632"/>
                </a:lnTo>
                <a:lnTo>
                  <a:pt x="31648" y="30492"/>
                </a:lnTo>
                <a:lnTo>
                  <a:pt x="31241" y="30010"/>
                </a:lnTo>
                <a:lnTo>
                  <a:pt x="31572" y="29603"/>
                </a:lnTo>
                <a:lnTo>
                  <a:pt x="30835" y="21983"/>
                </a:lnTo>
                <a:lnTo>
                  <a:pt x="30008" y="14482"/>
                </a:lnTo>
                <a:lnTo>
                  <a:pt x="29112" y="7141"/>
                </a:lnTo>
                <a:lnTo>
                  <a:pt x="28168" y="0"/>
                </a:lnTo>
                <a:close/>
              </a:path>
            </a:pathLst>
          </a:custGeom>
          <a:solidFill>
            <a:srgbClr val="783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6709249" y="1071393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22186" y="0"/>
                </a:moveTo>
                <a:lnTo>
                  <a:pt x="13030" y="1866"/>
                </a:lnTo>
                <a:lnTo>
                  <a:pt x="6337" y="2451"/>
                </a:lnTo>
                <a:lnTo>
                  <a:pt x="0" y="2476"/>
                </a:lnTo>
                <a:lnTo>
                  <a:pt x="723" y="5715"/>
                </a:lnTo>
                <a:lnTo>
                  <a:pt x="1231" y="9080"/>
                </a:lnTo>
                <a:lnTo>
                  <a:pt x="1650" y="12458"/>
                </a:lnTo>
                <a:lnTo>
                  <a:pt x="3657" y="11925"/>
                </a:lnTo>
                <a:lnTo>
                  <a:pt x="4660" y="11760"/>
                </a:lnTo>
                <a:lnTo>
                  <a:pt x="10731" y="10680"/>
                </a:lnTo>
                <a:lnTo>
                  <a:pt x="16738" y="9931"/>
                </a:lnTo>
                <a:lnTo>
                  <a:pt x="22758" y="9410"/>
                </a:lnTo>
                <a:lnTo>
                  <a:pt x="22682" y="6642"/>
                </a:lnTo>
                <a:lnTo>
                  <a:pt x="22517" y="3860"/>
                </a:lnTo>
                <a:lnTo>
                  <a:pt x="22186" y="0"/>
                </a:lnTo>
                <a:close/>
              </a:path>
            </a:pathLst>
          </a:custGeom>
          <a:solidFill>
            <a:srgbClr val="450A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6731034" y="107050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406"/>
                </a:moveTo>
                <a:lnTo>
                  <a:pt x="406" y="838"/>
                </a:lnTo>
                <a:lnTo>
                  <a:pt x="330" y="0"/>
                </a:lnTo>
                <a:lnTo>
                  <a:pt x="114" y="241"/>
                </a:lnTo>
                <a:lnTo>
                  <a:pt x="0" y="406"/>
                </a:lnTo>
                <a:close/>
              </a:path>
            </a:pathLst>
          </a:custGeom>
          <a:solidFill>
            <a:srgbClr val="E3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6760291" y="1032658"/>
            <a:ext cx="27305" cy="30480"/>
          </a:xfrm>
          <a:custGeom>
            <a:avLst/>
            <a:gdLst/>
            <a:ahLst/>
            <a:cxnLst/>
            <a:rect l="l" t="t" r="r" b="b"/>
            <a:pathLst>
              <a:path w="27304" h="30480">
                <a:moveTo>
                  <a:pt x="11810" y="0"/>
                </a:moveTo>
                <a:lnTo>
                  <a:pt x="0" y="30124"/>
                </a:lnTo>
                <a:lnTo>
                  <a:pt x="6513" y="27334"/>
                </a:lnTo>
                <a:lnTo>
                  <a:pt x="19525" y="21367"/>
                </a:lnTo>
                <a:lnTo>
                  <a:pt x="26746" y="18199"/>
                </a:lnTo>
                <a:lnTo>
                  <a:pt x="11810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6750405" y="988402"/>
            <a:ext cx="104139" cy="144780"/>
          </a:xfrm>
          <a:custGeom>
            <a:avLst/>
            <a:gdLst/>
            <a:ahLst/>
            <a:cxnLst/>
            <a:rect l="l" t="t" r="r" b="b"/>
            <a:pathLst>
              <a:path w="104140" h="144780">
                <a:moveTo>
                  <a:pt x="102717" y="43014"/>
                </a:moveTo>
                <a:lnTo>
                  <a:pt x="100126" y="0"/>
                </a:lnTo>
                <a:lnTo>
                  <a:pt x="90919" y="3289"/>
                </a:lnTo>
                <a:lnTo>
                  <a:pt x="68999" y="13030"/>
                </a:lnTo>
                <a:lnTo>
                  <a:pt x="47383" y="25234"/>
                </a:lnTo>
                <a:lnTo>
                  <a:pt x="95161" y="44653"/>
                </a:lnTo>
                <a:lnTo>
                  <a:pt x="102717" y="43014"/>
                </a:lnTo>
                <a:close/>
              </a:path>
              <a:path w="104140" h="144780">
                <a:moveTo>
                  <a:pt x="104025" y="144589"/>
                </a:moveTo>
                <a:lnTo>
                  <a:pt x="36626" y="62458"/>
                </a:lnTo>
                <a:lnTo>
                  <a:pt x="9880" y="74383"/>
                </a:lnTo>
                <a:lnTo>
                  <a:pt x="0" y="99606"/>
                </a:lnTo>
                <a:lnTo>
                  <a:pt x="17729" y="111798"/>
                </a:lnTo>
                <a:lnTo>
                  <a:pt x="41046" y="124510"/>
                </a:lnTo>
                <a:lnTo>
                  <a:pt x="69837" y="136004"/>
                </a:lnTo>
                <a:lnTo>
                  <a:pt x="104025" y="144589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6845570" y="1031416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7556" y="0"/>
                </a:moveTo>
                <a:lnTo>
                  <a:pt x="2438" y="1092"/>
                </a:lnTo>
                <a:lnTo>
                  <a:pt x="0" y="1638"/>
                </a:lnTo>
                <a:lnTo>
                  <a:pt x="7861" y="4826"/>
                </a:lnTo>
                <a:lnTo>
                  <a:pt x="7556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996424" y="1078077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5">
                <a:moveTo>
                  <a:pt x="0" y="0"/>
                </a:moveTo>
                <a:lnTo>
                  <a:pt x="4918" y="4324"/>
                </a:lnTo>
                <a:lnTo>
                  <a:pt x="9744" y="8747"/>
                </a:lnTo>
                <a:lnTo>
                  <a:pt x="14469" y="13269"/>
                </a:lnTo>
                <a:lnTo>
                  <a:pt x="19088" y="17894"/>
                </a:lnTo>
                <a:lnTo>
                  <a:pt x="24460" y="14414"/>
                </a:lnTo>
                <a:lnTo>
                  <a:pt x="29591" y="10858"/>
                </a:lnTo>
                <a:lnTo>
                  <a:pt x="34391" y="7365"/>
                </a:lnTo>
                <a:lnTo>
                  <a:pt x="0" y="0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932094" y="1066142"/>
            <a:ext cx="83820" cy="66675"/>
          </a:xfrm>
          <a:custGeom>
            <a:avLst/>
            <a:gdLst/>
            <a:ahLst/>
            <a:cxnLst/>
            <a:rect l="l" t="t" r="r" b="b"/>
            <a:pathLst>
              <a:path w="83820" h="66675">
                <a:moveTo>
                  <a:pt x="8648" y="0"/>
                </a:moveTo>
                <a:lnTo>
                  <a:pt x="0" y="66586"/>
                </a:lnTo>
                <a:lnTo>
                  <a:pt x="22859" y="60080"/>
                </a:lnTo>
                <a:lnTo>
                  <a:pt x="44545" y="51366"/>
                </a:lnTo>
                <a:lnTo>
                  <a:pt x="64811" y="41073"/>
                </a:lnTo>
                <a:lnTo>
                  <a:pt x="83413" y="29832"/>
                </a:lnTo>
                <a:lnTo>
                  <a:pt x="74069" y="20685"/>
                </a:lnTo>
                <a:lnTo>
                  <a:pt x="64325" y="11938"/>
                </a:lnTo>
                <a:lnTo>
                  <a:pt x="8648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960027" y="1036247"/>
            <a:ext cx="80645" cy="49530"/>
          </a:xfrm>
          <a:custGeom>
            <a:avLst/>
            <a:gdLst/>
            <a:ahLst/>
            <a:cxnLst/>
            <a:rect l="l" t="t" r="r" b="b"/>
            <a:pathLst>
              <a:path w="80645" h="49530">
                <a:moveTo>
                  <a:pt x="22580" y="0"/>
                </a:moveTo>
                <a:lnTo>
                  <a:pt x="0" y="16116"/>
                </a:lnTo>
                <a:lnTo>
                  <a:pt x="9941" y="22184"/>
                </a:lnTo>
                <a:lnTo>
                  <a:pt x="18769" y="28135"/>
                </a:lnTo>
                <a:lnTo>
                  <a:pt x="26365" y="33702"/>
                </a:lnTo>
                <a:lnTo>
                  <a:pt x="36385" y="41833"/>
                </a:lnTo>
                <a:lnTo>
                  <a:pt x="70789" y="49199"/>
                </a:lnTo>
                <a:lnTo>
                  <a:pt x="80238" y="42100"/>
                </a:lnTo>
                <a:lnTo>
                  <a:pt x="22580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940742" y="1052362"/>
            <a:ext cx="55880" cy="26034"/>
          </a:xfrm>
          <a:custGeom>
            <a:avLst/>
            <a:gdLst/>
            <a:ahLst/>
            <a:cxnLst/>
            <a:rect l="l" t="t" r="r" b="b"/>
            <a:pathLst>
              <a:path w="55879" h="26034">
                <a:moveTo>
                  <a:pt x="19291" y="0"/>
                </a:moveTo>
                <a:lnTo>
                  <a:pt x="0" y="13779"/>
                </a:lnTo>
                <a:lnTo>
                  <a:pt x="55676" y="25717"/>
                </a:lnTo>
                <a:lnTo>
                  <a:pt x="51904" y="22504"/>
                </a:lnTo>
                <a:lnTo>
                  <a:pt x="45655" y="17586"/>
                </a:lnTo>
                <a:lnTo>
                  <a:pt x="38055" y="12018"/>
                </a:lnTo>
                <a:lnTo>
                  <a:pt x="29227" y="6068"/>
                </a:lnTo>
                <a:lnTo>
                  <a:pt x="19291" y="0"/>
                </a:lnTo>
                <a:close/>
              </a:path>
            </a:pathLst>
          </a:custGeom>
          <a:solidFill>
            <a:srgbClr val="296B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850519" y="977518"/>
            <a:ext cx="228600" cy="100965"/>
          </a:xfrm>
          <a:custGeom>
            <a:avLst/>
            <a:gdLst/>
            <a:ahLst/>
            <a:cxnLst/>
            <a:rect l="l" t="t" r="r" b="b"/>
            <a:pathLst>
              <a:path w="228600" h="100965">
                <a:moveTo>
                  <a:pt x="79070" y="482"/>
                </a:moveTo>
                <a:lnTo>
                  <a:pt x="63881" y="0"/>
                </a:lnTo>
                <a:lnTo>
                  <a:pt x="31965" y="2806"/>
                </a:lnTo>
                <a:lnTo>
                  <a:pt x="20548" y="5067"/>
                </a:lnTo>
                <a:lnTo>
                  <a:pt x="0" y="10883"/>
                </a:lnTo>
                <a:lnTo>
                  <a:pt x="2603" y="53898"/>
                </a:lnTo>
                <a:lnTo>
                  <a:pt x="8242" y="52743"/>
                </a:lnTo>
                <a:lnTo>
                  <a:pt x="11468" y="52171"/>
                </a:lnTo>
                <a:lnTo>
                  <a:pt x="79070" y="482"/>
                </a:lnTo>
                <a:close/>
              </a:path>
              <a:path w="228600" h="100965">
                <a:moveTo>
                  <a:pt x="228536" y="66090"/>
                </a:moveTo>
                <a:lnTo>
                  <a:pt x="224878" y="62560"/>
                </a:lnTo>
                <a:lnTo>
                  <a:pt x="216662" y="55956"/>
                </a:lnTo>
                <a:lnTo>
                  <a:pt x="215722" y="55232"/>
                </a:lnTo>
                <a:lnTo>
                  <a:pt x="215569" y="55092"/>
                </a:lnTo>
                <a:lnTo>
                  <a:pt x="210261" y="51054"/>
                </a:lnTo>
                <a:lnTo>
                  <a:pt x="207962" y="49390"/>
                </a:lnTo>
                <a:lnTo>
                  <a:pt x="132080" y="58737"/>
                </a:lnTo>
                <a:lnTo>
                  <a:pt x="189738" y="100838"/>
                </a:lnTo>
                <a:lnTo>
                  <a:pt x="205981" y="87503"/>
                </a:lnTo>
                <a:lnTo>
                  <a:pt x="218186" y="76441"/>
                </a:lnTo>
                <a:lnTo>
                  <a:pt x="225869" y="68884"/>
                </a:lnTo>
                <a:lnTo>
                  <a:pt x="228536" y="6609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853123" y="978013"/>
            <a:ext cx="111125" cy="67310"/>
          </a:xfrm>
          <a:custGeom>
            <a:avLst/>
            <a:gdLst/>
            <a:ahLst/>
            <a:cxnLst/>
            <a:rect l="l" t="t" r="r" b="b"/>
            <a:pathLst>
              <a:path w="111125" h="67309">
                <a:moveTo>
                  <a:pt x="8864" y="51689"/>
                </a:moveTo>
                <a:lnTo>
                  <a:pt x="7785" y="51879"/>
                </a:lnTo>
                <a:lnTo>
                  <a:pt x="6718" y="52031"/>
                </a:lnTo>
                <a:lnTo>
                  <a:pt x="5638" y="52260"/>
                </a:lnTo>
                <a:lnTo>
                  <a:pt x="3708" y="52641"/>
                </a:lnTo>
                <a:lnTo>
                  <a:pt x="0" y="53416"/>
                </a:lnTo>
                <a:lnTo>
                  <a:pt x="304" y="58242"/>
                </a:lnTo>
                <a:lnTo>
                  <a:pt x="8864" y="51689"/>
                </a:lnTo>
                <a:close/>
              </a:path>
              <a:path w="111125" h="67309">
                <a:moveTo>
                  <a:pt x="110985" y="5105"/>
                </a:moveTo>
                <a:lnTo>
                  <a:pt x="87299" y="965"/>
                </a:lnTo>
                <a:lnTo>
                  <a:pt x="76466" y="0"/>
                </a:lnTo>
                <a:lnTo>
                  <a:pt x="8864" y="51689"/>
                </a:lnTo>
                <a:lnTo>
                  <a:pt x="31572" y="50253"/>
                </a:lnTo>
                <a:lnTo>
                  <a:pt x="53555" y="53047"/>
                </a:lnTo>
                <a:lnTo>
                  <a:pt x="74345" y="59042"/>
                </a:lnTo>
                <a:lnTo>
                  <a:pt x="93497" y="67208"/>
                </a:lnTo>
                <a:lnTo>
                  <a:pt x="110985" y="5105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853436" y="1028265"/>
            <a:ext cx="93345" cy="38100"/>
          </a:xfrm>
          <a:custGeom>
            <a:avLst/>
            <a:gdLst/>
            <a:ahLst/>
            <a:cxnLst/>
            <a:rect l="l" t="t" r="r" b="b"/>
            <a:pathLst>
              <a:path w="93345" h="38100">
                <a:moveTo>
                  <a:pt x="31267" y="0"/>
                </a:moveTo>
                <a:lnTo>
                  <a:pt x="8559" y="1427"/>
                </a:lnTo>
                <a:lnTo>
                  <a:pt x="0" y="7980"/>
                </a:lnTo>
                <a:lnTo>
                  <a:pt x="87299" y="37876"/>
                </a:lnTo>
                <a:lnTo>
                  <a:pt x="93192" y="16946"/>
                </a:lnTo>
                <a:lnTo>
                  <a:pt x="74042" y="8780"/>
                </a:lnTo>
                <a:lnTo>
                  <a:pt x="53247" y="2791"/>
                </a:lnTo>
                <a:lnTo>
                  <a:pt x="31267" y="0"/>
                </a:lnTo>
                <a:close/>
              </a:path>
            </a:pathLst>
          </a:custGeom>
          <a:solidFill>
            <a:srgbClr val="42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946624" y="983117"/>
            <a:ext cx="36195" cy="69850"/>
          </a:xfrm>
          <a:custGeom>
            <a:avLst/>
            <a:gdLst/>
            <a:ahLst/>
            <a:cxnLst/>
            <a:rect l="l" t="t" r="r" b="b"/>
            <a:pathLst>
              <a:path w="36195" h="69850">
                <a:moveTo>
                  <a:pt x="17487" y="0"/>
                </a:moveTo>
                <a:lnTo>
                  <a:pt x="0" y="62090"/>
                </a:lnTo>
                <a:lnTo>
                  <a:pt x="4698" y="64389"/>
                </a:lnTo>
                <a:lnTo>
                  <a:pt x="9182" y="66802"/>
                </a:lnTo>
                <a:lnTo>
                  <a:pt x="13398" y="69253"/>
                </a:lnTo>
                <a:lnTo>
                  <a:pt x="35979" y="53136"/>
                </a:lnTo>
                <a:lnTo>
                  <a:pt x="32194" y="3898"/>
                </a:lnTo>
                <a:lnTo>
                  <a:pt x="30492" y="3390"/>
                </a:lnTo>
                <a:lnTo>
                  <a:pt x="17487" y="0"/>
                </a:lnTo>
                <a:close/>
              </a:path>
            </a:pathLst>
          </a:custGeom>
          <a:solidFill>
            <a:srgbClr val="5C9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940727" y="987030"/>
            <a:ext cx="118110" cy="79375"/>
          </a:xfrm>
          <a:custGeom>
            <a:avLst/>
            <a:gdLst/>
            <a:ahLst/>
            <a:cxnLst/>
            <a:rect l="l" t="t" r="r" b="b"/>
            <a:pathLst>
              <a:path w="118109" h="79375">
                <a:moveTo>
                  <a:pt x="19291" y="65341"/>
                </a:moveTo>
                <a:lnTo>
                  <a:pt x="15074" y="62890"/>
                </a:lnTo>
                <a:lnTo>
                  <a:pt x="10591" y="60490"/>
                </a:lnTo>
                <a:lnTo>
                  <a:pt x="5892" y="58191"/>
                </a:lnTo>
                <a:lnTo>
                  <a:pt x="0" y="79121"/>
                </a:lnTo>
                <a:lnTo>
                  <a:pt x="19291" y="65341"/>
                </a:lnTo>
                <a:close/>
              </a:path>
              <a:path w="118109" h="79375">
                <a:moveTo>
                  <a:pt x="117754" y="39878"/>
                </a:moveTo>
                <a:lnTo>
                  <a:pt x="93179" y="23964"/>
                </a:lnTo>
                <a:lnTo>
                  <a:pt x="67208" y="10769"/>
                </a:lnTo>
                <a:lnTo>
                  <a:pt x="46583" y="2705"/>
                </a:lnTo>
                <a:lnTo>
                  <a:pt x="38087" y="0"/>
                </a:lnTo>
                <a:lnTo>
                  <a:pt x="41871" y="49225"/>
                </a:lnTo>
                <a:lnTo>
                  <a:pt x="117754" y="39878"/>
                </a:lnTo>
                <a:close/>
              </a:path>
            </a:pathLst>
          </a:custGeom>
          <a:solidFill>
            <a:srgbClr val="75B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2349" y="704404"/>
            <a:ext cx="537510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Guttman Hatzvi"/>
                <a:cs typeface="Guttman Hatzv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8180" y="2336800"/>
            <a:ext cx="12207240" cy="6705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11624" y="9448800"/>
            <a:ext cx="4340352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8180" y="9580244"/>
            <a:ext cx="23277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noFill/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7823" y="9398000"/>
            <a:ext cx="8663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L" smtClean="0"/>
              <a:pPr/>
              <a:t>‹#›</a:t>
            </a:fld>
            <a:endParaRPr lang="en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F20D0F0-8962-8B3B-8311-706BB0E7102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76" y="509448"/>
            <a:ext cx="6073336" cy="1735239"/>
          </a:xfrm>
          <a:prstGeom prst="rect">
            <a:avLst/>
          </a:prstGeom>
        </p:spPr>
      </p:pic>
      <p:pic>
        <p:nvPicPr>
          <p:cNvPr id="2050" name="Picture 2" descr="Volcani2025">
            <a:extLst>
              <a:ext uri="{FF2B5EF4-FFF2-40B4-BE49-F238E27FC236}">
                <a16:creationId xmlns:a16="http://schemas.microsoft.com/office/drawing/2014/main" id="{E3815D85-6175-A904-7DD5-5806A15CF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9152271"/>
            <a:ext cx="1962861" cy="6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4800">
          <a:latin typeface="Calibri" panose="020F0502020204030204" pitchFamily="34" charset="0"/>
          <a:ea typeface="+mj-ea"/>
          <a:cs typeface="Guttman Hatzvi" panose="02010401010101010101" pitchFamily="2" charset="-79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00" userDrawn="1">
          <p15:clr>
            <a:srgbClr val="F26B43"/>
          </p15:clr>
        </p15:guide>
        <p15:guide id="2" pos="4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42F17FAF-7324-4094-BB72-A8BDEE6C54B1}"/>
              </a:ext>
            </a:extLst>
          </p:cNvPr>
          <p:cNvSpPr/>
          <p:nvPr/>
        </p:nvSpPr>
        <p:spPr>
          <a:xfrm>
            <a:off x="304800" y="127001"/>
            <a:ext cx="12954000" cy="7772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bject 76">
            <a:extLst>
              <a:ext uri="{FF2B5EF4-FFF2-40B4-BE49-F238E27FC236}">
                <a16:creationId xmlns:a16="http://schemas.microsoft.com/office/drawing/2014/main" id="{182FF492-5684-4891-933D-BD7AE5DDB47B}"/>
              </a:ext>
            </a:extLst>
          </p:cNvPr>
          <p:cNvSpPr txBox="1"/>
          <p:nvPr/>
        </p:nvSpPr>
        <p:spPr>
          <a:xfrm>
            <a:off x="3429000" y="1765460"/>
            <a:ext cx="8077200" cy="592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he-IL" sz="2800" spc="35" dirty="0">
                <a:solidFill>
                  <a:srgbClr val="7266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תחרות ארצית נושאת פרסים ליזמים צעירים מכיתות ז׳-י״ב </a:t>
            </a:r>
          </a:p>
        </p:txBody>
      </p:sp>
      <p:sp>
        <p:nvSpPr>
          <p:cNvPr id="14" name="object 76">
            <a:extLst>
              <a:ext uri="{FF2B5EF4-FFF2-40B4-BE49-F238E27FC236}">
                <a16:creationId xmlns:a16="http://schemas.microsoft.com/office/drawing/2014/main" id="{0DD53FC2-F62A-4186-BB37-7FB3F48DB710}"/>
              </a:ext>
            </a:extLst>
          </p:cNvPr>
          <p:cNvSpPr txBox="1"/>
          <p:nvPr/>
        </p:nvSpPr>
        <p:spPr>
          <a:xfrm>
            <a:off x="2415857" y="5545311"/>
            <a:ext cx="8731885" cy="1256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00"/>
              </a:lnSpc>
              <a:spcBef>
                <a:spcPts val="100"/>
              </a:spcBef>
            </a:pPr>
            <a:r>
              <a:rPr lang="he-IL" sz="3600" b="1" spc="3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טכנולוגיות ופתרונות להתמודדות עם שינויי האקלים והגברת הביטחון התזונתי</a:t>
            </a:r>
            <a:endParaRPr sz="3600" b="1" spc="35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142F9F01-0B01-4125-A7C1-4881FF6FE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99054"/>
            <a:ext cx="1822829" cy="14224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2338E9-371D-6311-D2B1-046C44CF4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943" y="2626880"/>
            <a:ext cx="8367711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748887"/>
            <a:ext cx="492367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4500" dirty="0"/>
              <a:t>מידע נוסף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979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6DB77-949D-548A-BA08-94E6D6F7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840FEE-08B5-02F8-3217-3EE9FB758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67400" y="3251200"/>
            <a:ext cx="6142874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תודה על ההקשבה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298271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62200" y="961068"/>
            <a:ext cx="157406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3605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נעים להכיר</a:t>
            </a:r>
            <a:endParaRPr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F35D148-B690-4BE1-851F-13BD113F6F10}"/>
              </a:ext>
            </a:extLst>
          </p:cNvPr>
          <p:cNvSpPr txBox="1"/>
          <p:nvPr/>
        </p:nvSpPr>
        <p:spPr>
          <a:xfrm>
            <a:off x="3581400" y="2794000"/>
            <a:ext cx="9326418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 העבודה:</a:t>
            </a:r>
            <a:br>
              <a:rPr lang="en-US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200" b="1" dirty="0">
              <a:solidFill>
                <a:srgbClr val="3465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המגיש/ים: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e-IL" sz="3200" b="1" dirty="0">
              <a:solidFill>
                <a:srgbClr val="3465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בית הספר:</a:t>
            </a:r>
            <a:br>
              <a:rPr lang="en-US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3200" b="1" dirty="0">
              <a:solidFill>
                <a:srgbClr val="3465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שם המנחה:</a:t>
            </a:r>
            <a:br>
              <a:rPr lang="en-US" sz="3200" b="1" dirty="0">
                <a:solidFill>
                  <a:srgbClr val="34655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b="1" dirty="0">
              <a:solidFill>
                <a:srgbClr val="3465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4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0" y="812800"/>
            <a:ext cx="476879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מבוא והצגת הבעיה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58745" y="704405"/>
            <a:ext cx="31394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הצגת הפתרון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147" y="704405"/>
            <a:ext cx="124313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82630">
              <a:lnSpc>
                <a:spcPct val="100000"/>
              </a:lnSpc>
              <a:spcBef>
                <a:spcPts val="100"/>
              </a:spcBef>
            </a:pPr>
            <a:r>
              <a:rPr lang="he-IL"/>
              <a:t>שיטות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397" y="704405"/>
            <a:ext cx="2997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תוצאות ודגם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5983" y="704405"/>
            <a:ext cx="345312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dirty="0"/>
              <a:t>עלויות ומחירים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660400"/>
            <a:ext cx="5228332" cy="117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450"/>
              </a:lnSpc>
              <a:spcBef>
                <a:spcPts val="100"/>
              </a:spcBef>
            </a:pPr>
            <a:r>
              <a:rPr lang="he-IL" sz="4500" dirty="0"/>
              <a:t>מתחרים ולקוחות פוטנציאליים </a:t>
            </a:r>
            <a:endParaRPr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7200" y="748887"/>
            <a:ext cx="492367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he-IL" sz="4500" dirty="0"/>
              <a:t>מידת ישימות המיזם</a:t>
            </a:r>
            <a:endParaRPr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12281</TotalTime>
  <Words>63</Words>
  <Application>Microsoft Office PowerPoint</Application>
  <PresentationFormat>מותאם אישית</PresentationFormat>
  <Paragraphs>17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Guttman Hatzvi</vt:lpstr>
      <vt:lpstr>Office Theme</vt:lpstr>
      <vt:lpstr>מצגת של PowerPoint‏</vt:lpstr>
      <vt:lpstr>נעים להכיר</vt:lpstr>
      <vt:lpstr>מבוא והצגת הבעיה</vt:lpstr>
      <vt:lpstr>הצגת הפתרון</vt:lpstr>
      <vt:lpstr>שיטות</vt:lpstr>
      <vt:lpstr>תוצאות ודגם</vt:lpstr>
      <vt:lpstr>עלויות ומחירים</vt:lpstr>
      <vt:lpstr>מתחרים ולקוחות פוטנציאליים </vt:lpstr>
      <vt:lpstr>מידת ישימות המיזם</vt:lpstr>
      <vt:lpstr>מידע נוסף</vt:lpstr>
      <vt:lpstr>תודה על ההקשבה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רגתא</dc:title>
  <dc:creator>רוזי</dc:creator>
  <cp:lastModifiedBy>רוזי נעמני</cp:lastModifiedBy>
  <cp:revision>9</cp:revision>
  <dcterms:created xsi:type="dcterms:W3CDTF">2021-08-17T05:33:00Z</dcterms:created>
  <dcterms:modified xsi:type="dcterms:W3CDTF">2025-12-02T09:22:30Z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2020-06-30T00:00:00Z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2021-08-17T00:00:00Z</vt:filetime>
  </property>
</Properties>
</file>