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3563600" cy="10160000"/>
  <p:notesSz cx="13563600" cy="10160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58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7270" y="3149600"/>
            <a:ext cx="11529060" cy="213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34540" y="5689600"/>
            <a:ext cx="949452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Guttman Hatzvi"/>
                <a:cs typeface="Guttman Hatzv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147" y="704405"/>
            <a:ext cx="12431304" cy="553998"/>
          </a:xfrm>
        </p:spPr>
        <p:txBody>
          <a:bodyPr lIns="0" tIns="0" rIns="0" bIns="0"/>
          <a:lstStyle>
            <a:lvl1pPr algn="r">
              <a:defRPr sz="3600" b="1" i="0">
                <a:solidFill>
                  <a:schemeClr val="bg1"/>
                </a:solidFill>
                <a:latin typeface="Guttman Hatzvi"/>
                <a:cs typeface="Guttman Hatzv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8180" y="2336800"/>
            <a:ext cx="5900166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85254" y="2336800"/>
            <a:ext cx="5900166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147" y="704405"/>
            <a:ext cx="12431304" cy="677108"/>
          </a:xfrm>
        </p:spPr>
        <p:txBody>
          <a:bodyPr lIns="0" tIns="0" rIns="0" bIns="0"/>
          <a:lstStyle>
            <a:lvl1pPr algn="r"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42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4.png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>
            <a:alphaModFix amt="28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499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3550874" cy="10160000"/>
          </a:xfrm>
          <a:prstGeom prst="rect">
            <a:avLst/>
          </a:prstGeom>
          <a:blipFill>
            <a:blip r:embed="rId9">
              <a:alphaModFix amt="28000"/>
            </a:blip>
            <a:tile tx="0" ty="0" sx="100000" sy="100000" flip="none" algn="tl"/>
          </a:blipFill>
        </p:spPr>
      </p:pic>
      <p:sp>
        <p:nvSpPr>
          <p:cNvPr id="17" name="bg object 17"/>
          <p:cNvSpPr/>
          <p:nvPr/>
        </p:nvSpPr>
        <p:spPr>
          <a:xfrm>
            <a:off x="8015999" y="687000"/>
            <a:ext cx="5547995" cy="1056005"/>
          </a:xfrm>
          <a:custGeom>
            <a:avLst/>
            <a:gdLst/>
            <a:ahLst/>
            <a:cxnLst/>
            <a:rect l="l" t="t" r="r" b="b"/>
            <a:pathLst>
              <a:path w="5547994" h="1056005">
                <a:moveTo>
                  <a:pt x="5547600" y="0"/>
                </a:moveTo>
                <a:lnTo>
                  <a:pt x="216001" y="0"/>
                </a:ln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840003"/>
                </a:lnTo>
                <a:lnTo>
                  <a:pt x="3375" y="964879"/>
                </a:lnTo>
                <a:lnTo>
                  <a:pt x="27000" y="1029004"/>
                </a:lnTo>
                <a:lnTo>
                  <a:pt x="91125" y="1052629"/>
                </a:lnTo>
                <a:lnTo>
                  <a:pt x="216001" y="1056005"/>
                </a:lnTo>
                <a:lnTo>
                  <a:pt x="5547600" y="1056005"/>
                </a:lnTo>
                <a:lnTo>
                  <a:pt x="5547600" y="0"/>
                </a:lnTo>
                <a:close/>
              </a:path>
            </a:pathLst>
          </a:custGeom>
          <a:solidFill>
            <a:srgbClr val="FF9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820718"/>
            <a:ext cx="8514410" cy="6339281"/>
          </a:xfrm>
          <a:prstGeom prst="rect">
            <a:avLst/>
          </a:prstGeom>
        </p:spPr>
      </p:pic>
      <p:sp>
        <p:nvSpPr>
          <p:cNvPr id="20" name="bg object 20"/>
          <p:cNvSpPr/>
          <p:nvPr userDrawn="1"/>
        </p:nvSpPr>
        <p:spPr>
          <a:xfrm>
            <a:off x="0" y="3810693"/>
            <a:ext cx="8514715" cy="6349365"/>
          </a:xfrm>
          <a:custGeom>
            <a:avLst/>
            <a:gdLst/>
            <a:ahLst/>
            <a:cxnLst/>
            <a:rect l="l" t="t" r="r" b="b"/>
            <a:pathLst>
              <a:path w="8514715" h="6349365">
                <a:moveTo>
                  <a:pt x="7410195" y="4618634"/>
                </a:moveTo>
                <a:lnTo>
                  <a:pt x="7408821" y="4610293"/>
                </a:lnTo>
                <a:lnTo>
                  <a:pt x="7407349" y="4601989"/>
                </a:lnTo>
                <a:lnTo>
                  <a:pt x="7405579" y="4593797"/>
                </a:lnTo>
                <a:lnTo>
                  <a:pt x="7403312" y="4585792"/>
                </a:lnTo>
                <a:lnTo>
                  <a:pt x="8504440" y="4614760"/>
                </a:lnTo>
                <a:lnTo>
                  <a:pt x="7145502" y="2152751"/>
                </a:lnTo>
                <a:lnTo>
                  <a:pt x="7350226" y="4509198"/>
                </a:lnTo>
                <a:lnTo>
                  <a:pt x="7342316" y="4503574"/>
                </a:lnTo>
                <a:lnTo>
                  <a:pt x="7333908" y="4498594"/>
                </a:lnTo>
                <a:lnTo>
                  <a:pt x="7325207" y="4494003"/>
                </a:lnTo>
                <a:lnTo>
                  <a:pt x="7316418" y="4489551"/>
                </a:lnTo>
                <a:lnTo>
                  <a:pt x="7109586" y="2099564"/>
                </a:lnTo>
                <a:lnTo>
                  <a:pt x="7109243" y="2095893"/>
                </a:lnTo>
                <a:lnTo>
                  <a:pt x="5807316" y="2014639"/>
                </a:lnTo>
                <a:lnTo>
                  <a:pt x="5803538" y="2005558"/>
                </a:lnTo>
                <a:lnTo>
                  <a:pt x="5799016" y="1996862"/>
                </a:lnTo>
                <a:lnTo>
                  <a:pt x="5793989" y="1988446"/>
                </a:lnTo>
                <a:lnTo>
                  <a:pt x="5788697" y="1980209"/>
                </a:lnTo>
                <a:lnTo>
                  <a:pt x="7076439" y="2061171"/>
                </a:lnTo>
                <a:lnTo>
                  <a:pt x="5011927" y="296964"/>
                </a:lnTo>
                <a:lnTo>
                  <a:pt x="5016880" y="290688"/>
                </a:lnTo>
                <a:lnTo>
                  <a:pt x="5022462" y="284934"/>
                </a:lnTo>
                <a:lnTo>
                  <a:pt x="5027701" y="278993"/>
                </a:lnTo>
                <a:lnTo>
                  <a:pt x="5031625" y="272161"/>
                </a:lnTo>
                <a:lnTo>
                  <a:pt x="7063434" y="2012454"/>
                </a:lnTo>
                <a:lnTo>
                  <a:pt x="6356654" y="713587"/>
                </a:lnTo>
                <a:lnTo>
                  <a:pt x="6355892" y="712190"/>
                </a:lnTo>
                <a:lnTo>
                  <a:pt x="5040274" y="230886"/>
                </a:lnTo>
                <a:lnTo>
                  <a:pt x="5040845" y="225234"/>
                </a:lnTo>
                <a:lnTo>
                  <a:pt x="5043690" y="220370"/>
                </a:lnTo>
                <a:lnTo>
                  <a:pt x="5043690" y="214617"/>
                </a:lnTo>
                <a:lnTo>
                  <a:pt x="5037571" y="170732"/>
                </a:lnTo>
                <a:lnTo>
                  <a:pt x="5020304" y="131309"/>
                </a:lnTo>
                <a:lnTo>
                  <a:pt x="4993523" y="97916"/>
                </a:lnTo>
                <a:lnTo>
                  <a:pt x="4958863" y="72123"/>
                </a:lnTo>
                <a:lnTo>
                  <a:pt x="4917958" y="55496"/>
                </a:lnTo>
                <a:lnTo>
                  <a:pt x="4872443" y="49606"/>
                </a:lnTo>
                <a:lnTo>
                  <a:pt x="4821087" y="57198"/>
                </a:lnTo>
                <a:lnTo>
                  <a:pt x="4776050" y="78419"/>
                </a:lnTo>
                <a:lnTo>
                  <a:pt x="4739662" y="110931"/>
                </a:lnTo>
                <a:lnTo>
                  <a:pt x="4714252" y="152400"/>
                </a:lnTo>
                <a:lnTo>
                  <a:pt x="3815003" y="101"/>
                </a:lnTo>
                <a:lnTo>
                  <a:pt x="3814216" y="0"/>
                </a:lnTo>
                <a:lnTo>
                  <a:pt x="2078494" y="306984"/>
                </a:lnTo>
                <a:lnTo>
                  <a:pt x="2054420" y="261825"/>
                </a:lnTo>
                <a:lnTo>
                  <a:pt x="2018051" y="226036"/>
                </a:lnTo>
                <a:lnTo>
                  <a:pt x="1971820" y="202469"/>
                </a:lnTo>
                <a:lnTo>
                  <a:pt x="1918156" y="193979"/>
                </a:lnTo>
                <a:lnTo>
                  <a:pt x="1872632" y="199876"/>
                </a:lnTo>
                <a:lnTo>
                  <a:pt x="1831725" y="216516"/>
                </a:lnTo>
                <a:lnTo>
                  <a:pt x="1797067" y="242322"/>
                </a:lnTo>
                <a:lnTo>
                  <a:pt x="1770290" y="275718"/>
                </a:lnTo>
                <a:lnTo>
                  <a:pt x="1753027" y="315129"/>
                </a:lnTo>
                <a:lnTo>
                  <a:pt x="1746910" y="358978"/>
                </a:lnTo>
                <a:lnTo>
                  <a:pt x="1750273" y="391162"/>
                </a:lnTo>
                <a:lnTo>
                  <a:pt x="1759870" y="421144"/>
                </a:lnTo>
                <a:lnTo>
                  <a:pt x="1774963" y="448392"/>
                </a:lnTo>
                <a:lnTo>
                  <a:pt x="1794814" y="472376"/>
                </a:lnTo>
                <a:lnTo>
                  <a:pt x="165455" y="2078037"/>
                </a:lnTo>
                <a:lnTo>
                  <a:pt x="131647" y="2146401"/>
                </a:lnTo>
                <a:lnTo>
                  <a:pt x="86201" y="2160516"/>
                </a:lnTo>
                <a:lnTo>
                  <a:pt x="47199" y="2185111"/>
                </a:lnTo>
                <a:lnTo>
                  <a:pt x="16739" y="2218574"/>
                </a:lnTo>
                <a:lnTo>
                  <a:pt x="0" y="2252970"/>
                </a:lnTo>
              </a:path>
              <a:path w="8514715" h="6349365">
                <a:moveTo>
                  <a:pt x="0" y="2355898"/>
                </a:moveTo>
                <a:lnTo>
                  <a:pt x="4179" y="2366518"/>
                </a:lnTo>
                <a:lnTo>
                  <a:pt x="13766" y="2384818"/>
                </a:lnTo>
                <a:lnTo>
                  <a:pt x="0" y="2412657"/>
                </a:lnTo>
              </a:path>
              <a:path w="8514715" h="6349365">
                <a:moveTo>
                  <a:pt x="0" y="2485920"/>
                </a:moveTo>
                <a:lnTo>
                  <a:pt x="52895" y="2430665"/>
                </a:lnTo>
                <a:lnTo>
                  <a:pt x="60480" y="2436092"/>
                </a:lnTo>
                <a:lnTo>
                  <a:pt x="68541" y="2440832"/>
                </a:lnTo>
                <a:lnTo>
                  <a:pt x="76869" y="2445199"/>
                </a:lnTo>
                <a:lnTo>
                  <a:pt x="85254" y="2449512"/>
                </a:lnTo>
                <a:lnTo>
                  <a:pt x="0" y="2543257"/>
                </a:lnTo>
              </a:path>
              <a:path w="8514715" h="6349365">
                <a:moveTo>
                  <a:pt x="0" y="4533112"/>
                </a:moveTo>
                <a:lnTo>
                  <a:pt x="658342" y="4533112"/>
                </a:lnTo>
                <a:lnTo>
                  <a:pt x="657885" y="4538065"/>
                </a:lnTo>
                <a:lnTo>
                  <a:pt x="655599" y="4542434"/>
                </a:lnTo>
                <a:lnTo>
                  <a:pt x="655599" y="4547489"/>
                </a:lnTo>
                <a:lnTo>
                  <a:pt x="655599" y="4553940"/>
                </a:lnTo>
                <a:lnTo>
                  <a:pt x="658685" y="4559401"/>
                </a:lnTo>
                <a:lnTo>
                  <a:pt x="659409" y="4565650"/>
                </a:lnTo>
                <a:lnTo>
                  <a:pt x="0" y="4565650"/>
                </a:lnTo>
              </a:path>
              <a:path w="8514715" h="6349365">
                <a:moveTo>
                  <a:pt x="0" y="5835503"/>
                </a:moveTo>
                <a:lnTo>
                  <a:pt x="238319" y="6349306"/>
                </a:lnTo>
              </a:path>
              <a:path w="8514715" h="6349365">
                <a:moveTo>
                  <a:pt x="216112" y="6349306"/>
                </a:moveTo>
                <a:lnTo>
                  <a:pt x="0" y="5870506"/>
                </a:lnTo>
              </a:path>
              <a:path w="8514715" h="6349365">
                <a:moveTo>
                  <a:pt x="7806715" y="6349306"/>
                </a:moveTo>
                <a:lnTo>
                  <a:pt x="8514409" y="4653356"/>
                </a:lnTo>
                <a:lnTo>
                  <a:pt x="8512898" y="4647501"/>
                </a:lnTo>
                <a:lnTo>
                  <a:pt x="7410195" y="4618634"/>
                </a:lnTo>
              </a:path>
              <a:path w="8514715" h="6349365">
                <a:moveTo>
                  <a:pt x="1627" y="6349306"/>
                </a:moveTo>
                <a:lnTo>
                  <a:pt x="0" y="6344383"/>
                </a:lnTo>
              </a:path>
              <a:path w="8514715" h="6349365">
                <a:moveTo>
                  <a:pt x="0" y="5890970"/>
                </a:moveTo>
                <a:lnTo>
                  <a:pt x="206869" y="6349306"/>
                </a:lnTo>
              </a:path>
            </a:pathLst>
          </a:custGeom>
          <a:ln w="107353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53676" y="6149874"/>
            <a:ext cx="152907" cy="187965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0" y="3818732"/>
            <a:ext cx="8503920" cy="6341745"/>
          </a:xfrm>
          <a:custGeom>
            <a:avLst/>
            <a:gdLst/>
            <a:ahLst/>
            <a:cxnLst/>
            <a:rect l="l" t="t" r="r" b="b"/>
            <a:pathLst>
              <a:path w="8503920" h="6341745">
                <a:moveTo>
                  <a:pt x="5033581" y="254698"/>
                </a:moveTo>
                <a:lnTo>
                  <a:pt x="5036045" y="247053"/>
                </a:lnTo>
                <a:lnTo>
                  <a:pt x="5037251" y="239013"/>
                </a:lnTo>
                <a:lnTo>
                  <a:pt x="5038546" y="230974"/>
                </a:lnTo>
                <a:lnTo>
                  <a:pt x="6349821" y="710806"/>
                </a:lnTo>
                <a:lnTo>
                  <a:pt x="7034021" y="1968207"/>
                </a:lnTo>
                <a:lnTo>
                  <a:pt x="5033581" y="254698"/>
                </a:lnTo>
              </a:path>
              <a:path w="8503920" h="6341745">
                <a:moveTo>
                  <a:pt x="2431795" y="1843976"/>
                </a:moveTo>
                <a:lnTo>
                  <a:pt x="888225" y="4386465"/>
                </a:lnTo>
                <a:lnTo>
                  <a:pt x="873615" y="4381572"/>
                </a:lnTo>
                <a:lnTo>
                  <a:pt x="858514" y="4377777"/>
                </a:lnTo>
                <a:lnTo>
                  <a:pt x="842921" y="4375323"/>
                </a:lnTo>
                <a:lnTo>
                  <a:pt x="826833" y="4374451"/>
                </a:lnTo>
                <a:lnTo>
                  <a:pt x="818552" y="4374451"/>
                </a:lnTo>
                <a:lnTo>
                  <a:pt x="811402" y="4377931"/>
                </a:lnTo>
                <a:lnTo>
                  <a:pt x="803452" y="4379112"/>
                </a:lnTo>
                <a:lnTo>
                  <a:pt x="262292" y="2427185"/>
                </a:lnTo>
                <a:lnTo>
                  <a:pt x="290725" y="2401790"/>
                </a:lnTo>
                <a:lnTo>
                  <a:pt x="312849" y="2371288"/>
                </a:lnTo>
                <a:lnTo>
                  <a:pt x="327199" y="2336340"/>
                </a:lnTo>
                <a:lnTo>
                  <a:pt x="332307" y="2297607"/>
                </a:lnTo>
                <a:lnTo>
                  <a:pt x="332307" y="2291460"/>
                </a:lnTo>
                <a:lnTo>
                  <a:pt x="329348" y="2286203"/>
                </a:lnTo>
                <a:lnTo>
                  <a:pt x="328688" y="2280246"/>
                </a:lnTo>
                <a:lnTo>
                  <a:pt x="2379433" y="1728393"/>
                </a:lnTo>
                <a:lnTo>
                  <a:pt x="2383532" y="1761537"/>
                </a:lnTo>
                <a:lnTo>
                  <a:pt x="2394060" y="1792252"/>
                </a:lnTo>
                <a:lnTo>
                  <a:pt x="2410366" y="1819933"/>
                </a:lnTo>
                <a:lnTo>
                  <a:pt x="2431795" y="1843976"/>
                </a:lnTo>
              </a:path>
              <a:path w="8503920" h="6341745">
                <a:moveTo>
                  <a:pt x="2380132" y="1719262"/>
                </a:moveTo>
                <a:lnTo>
                  <a:pt x="326885" y="2271712"/>
                </a:lnTo>
                <a:lnTo>
                  <a:pt x="324971" y="2263670"/>
                </a:lnTo>
                <a:lnTo>
                  <a:pt x="322298" y="2255961"/>
                </a:lnTo>
                <a:lnTo>
                  <a:pt x="319214" y="2248438"/>
                </a:lnTo>
                <a:lnTo>
                  <a:pt x="316064" y="2240953"/>
                </a:lnTo>
                <a:lnTo>
                  <a:pt x="2388895" y="1683245"/>
                </a:lnTo>
                <a:lnTo>
                  <a:pt x="2386191" y="1692098"/>
                </a:lnTo>
                <a:lnTo>
                  <a:pt x="2383461" y="1700920"/>
                </a:lnTo>
                <a:lnTo>
                  <a:pt x="2381256" y="1709909"/>
                </a:lnTo>
                <a:lnTo>
                  <a:pt x="2380132" y="1719262"/>
                </a:lnTo>
              </a:path>
              <a:path w="8503920" h="6341745">
                <a:moveTo>
                  <a:pt x="794638" y="4380801"/>
                </a:moveTo>
                <a:lnTo>
                  <a:pt x="786993" y="4382785"/>
                </a:lnTo>
                <a:lnTo>
                  <a:pt x="779681" y="4385481"/>
                </a:lnTo>
                <a:lnTo>
                  <a:pt x="772507" y="4388491"/>
                </a:lnTo>
                <a:lnTo>
                  <a:pt x="765276" y="4391418"/>
                </a:lnTo>
                <a:lnTo>
                  <a:pt x="226059" y="2446439"/>
                </a:lnTo>
                <a:lnTo>
                  <a:pt x="233316" y="2443189"/>
                </a:lnTo>
                <a:lnTo>
                  <a:pt x="240536" y="2439876"/>
                </a:lnTo>
                <a:lnTo>
                  <a:pt x="247610" y="2436319"/>
                </a:lnTo>
                <a:lnTo>
                  <a:pt x="254431" y="2432342"/>
                </a:lnTo>
                <a:lnTo>
                  <a:pt x="794638" y="4380801"/>
                </a:lnTo>
              </a:path>
              <a:path w="8503920" h="6341745">
                <a:moveTo>
                  <a:pt x="2439288" y="1848840"/>
                </a:moveTo>
                <a:lnTo>
                  <a:pt x="2445663" y="1853473"/>
                </a:lnTo>
                <a:lnTo>
                  <a:pt x="2452499" y="1857494"/>
                </a:lnTo>
                <a:lnTo>
                  <a:pt x="2459541" y="1861254"/>
                </a:lnTo>
                <a:lnTo>
                  <a:pt x="2466530" y="1865109"/>
                </a:lnTo>
                <a:lnTo>
                  <a:pt x="921384" y="4409681"/>
                </a:lnTo>
                <a:lnTo>
                  <a:pt x="915184" y="4404606"/>
                </a:lnTo>
                <a:lnTo>
                  <a:pt x="909483" y="4399022"/>
                </a:lnTo>
                <a:lnTo>
                  <a:pt x="903570" y="4393757"/>
                </a:lnTo>
                <a:lnTo>
                  <a:pt x="896734" y="4389640"/>
                </a:lnTo>
                <a:lnTo>
                  <a:pt x="2439288" y="1848840"/>
                </a:lnTo>
              </a:path>
              <a:path w="8503920" h="6341745">
                <a:moveTo>
                  <a:pt x="924851" y="4666449"/>
                </a:moveTo>
                <a:lnTo>
                  <a:pt x="2049961" y="6341267"/>
                </a:lnTo>
              </a:path>
              <a:path w="8503920" h="6341745">
                <a:moveTo>
                  <a:pt x="2012199" y="6341267"/>
                </a:moveTo>
                <a:lnTo>
                  <a:pt x="901496" y="4686300"/>
                </a:lnTo>
                <a:lnTo>
                  <a:pt x="907969" y="4682164"/>
                </a:lnTo>
                <a:lnTo>
                  <a:pt x="913569" y="4676970"/>
                </a:lnTo>
                <a:lnTo>
                  <a:pt x="918971" y="4671478"/>
                </a:lnTo>
                <a:lnTo>
                  <a:pt x="924851" y="4666449"/>
                </a:lnTo>
              </a:path>
              <a:path w="8503920" h="6341745">
                <a:moveTo>
                  <a:pt x="2474226" y="1869681"/>
                </a:moveTo>
                <a:lnTo>
                  <a:pt x="2491836" y="1877955"/>
                </a:lnTo>
                <a:lnTo>
                  <a:pt x="2510254" y="1884557"/>
                </a:lnTo>
                <a:lnTo>
                  <a:pt x="2529613" y="1888928"/>
                </a:lnTo>
                <a:lnTo>
                  <a:pt x="2550045" y="1890509"/>
                </a:lnTo>
                <a:lnTo>
                  <a:pt x="2578693" y="1887506"/>
                </a:lnTo>
                <a:lnTo>
                  <a:pt x="2604998" y="1879211"/>
                </a:lnTo>
                <a:lnTo>
                  <a:pt x="2629169" y="1866693"/>
                </a:lnTo>
                <a:lnTo>
                  <a:pt x="2651416" y="1851025"/>
                </a:lnTo>
                <a:lnTo>
                  <a:pt x="3905110" y="4403725"/>
                </a:lnTo>
                <a:lnTo>
                  <a:pt x="3871645" y="4427319"/>
                </a:lnTo>
                <a:lnTo>
                  <a:pt x="3842600" y="4455577"/>
                </a:lnTo>
                <a:lnTo>
                  <a:pt x="3818756" y="4488319"/>
                </a:lnTo>
                <a:lnTo>
                  <a:pt x="3800893" y="4525365"/>
                </a:lnTo>
                <a:lnTo>
                  <a:pt x="990866" y="4516437"/>
                </a:lnTo>
                <a:lnTo>
                  <a:pt x="982934" y="4486491"/>
                </a:lnTo>
                <a:lnTo>
                  <a:pt x="969566" y="4459644"/>
                </a:lnTo>
                <a:lnTo>
                  <a:pt x="951234" y="4435943"/>
                </a:lnTo>
                <a:lnTo>
                  <a:pt x="928407" y="4415434"/>
                </a:lnTo>
                <a:lnTo>
                  <a:pt x="2474226" y="1869681"/>
                </a:lnTo>
              </a:path>
              <a:path w="8503920" h="6341745">
                <a:moveTo>
                  <a:pt x="2897097" y="6341267"/>
                </a:moveTo>
                <a:lnTo>
                  <a:pt x="3851414" y="4776889"/>
                </a:lnTo>
                <a:lnTo>
                  <a:pt x="3856855" y="4782009"/>
                </a:lnTo>
                <a:lnTo>
                  <a:pt x="3862660" y="4786599"/>
                </a:lnTo>
                <a:lnTo>
                  <a:pt x="3868627" y="4791021"/>
                </a:lnTo>
                <a:lnTo>
                  <a:pt x="3874553" y="4795634"/>
                </a:lnTo>
                <a:lnTo>
                  <a:pt x="2931555" y="6341267"/>
                </a:lnTo>
              </a:path>
              <a:path w="8503920" h="6341745">
                <a:moveTo>
                  <a:pt x="4257128" y="4534890"/>
                </a:moveTo>
                <a:lnTo>
                  <a:pt x="7086752" y="4570615"/>
                </a:lnTo>
                <a:lnTo>
                  <a:pt x="7083343" y="4579328"/>
                </a:lnTo>
                <a:lnTo>
                  <a:pt x="7079990" y="4588044"/>
                </a:lnTo>
                <a:lnTo>
                  <a:pt x="7077145" y="4596949"/>
                </a:lnTo>
                <a:lnTo>
                  <a:pt x="7075258" y="4606226"/>
                </a:lnTo>
                <a:lnTo>
                  <a:pt x="4264189" y="4569917"/>
                </a:lnTo>
                <a:lnTo>
                  <a:pt x="4262745" y="4561038"/>
                </a:lnTo>
                <a:lnTo>
                  <a:pt x="4261273" y="4552180"/>
                </a:lnTo>
                <a:lnTo>
                  <a:pt x="4259494" y="4543433"/>
                </a:lnTo>
                <a:lnTo>
                  <a:pt x="4257128" y="4534890"/>
                </a:lnTo>
              </a:path>
              <a:path w="8503920" h="6341745">
                <a:moveTo>
                  <a:pt x="7185227" y="4778171"/>
                </a:moveTo>
                <a:lnTo>
                  <a:pt x="6113847" y="6341267"/>
                </a:lnTo>
              </a:path>
              <a:path w="8503920" h="6341745">
                <a:moveTo>
                  <a:pt x="4887920" y="6341267"/>
                </a:moveTo>
                <a:lnTo>
                  <a:pt x="4156557" y="4812499"/>
                </a:lnTo>
                <a:lnTo>
                  <a:pt x="4194715" y="4783105"/>
                </a:lnTo>
                <a:lnTo>
                  <a:pt x="4226685" y="4747433"/>
                </a:lnTo>
                <a:lnTo>
                  <a:pt x="4251152" y="4706209"/>
                </a:lnTo>
                <a:lnTo>
                  <a:pt x="4266797" y="4660155"/>
                </a:lnTo>
                <a:lnTo>
                  <a:pt x="4272305" y="4609998"/>
                </a:lnTo>
                <a:lnTo>
                  <a:pt x="4271533" y="4602128"/>
                </a:lnTo>
                <a:lnTo>
                  <a:pt x="4269733" y="4594572"/>
                </a:lnTo>
                <a:lnTo>
                  <a:pt x="4267676" y="4587090"/>
                </a:lnTo>
                <a:lnTo>
                  <a:pt x="4266132" y="4579442"/>
                </a:lnTo>
                <a:lnTo>
                  <a:pt x="7073594" y="4614265"/>
                </a:lnTo>
                <a:lnTo>
                  <a:pt x="7073252" y="4618431"/>
                </a:lnTo>
                <a:lnTo>
                  <a:pt x="7071042" y="4621999"/>
                </a:lnTo>
                <a:lnTo>
                  <a:pt x="7071042" y="4626368"/>
                </a:lnTo>
                <a:lnTo>
                  <a:pt x="7079611" y="4677002"/>
                </a:lnTo>
                <a:lnTo>
                  <a:pt x="7103408" y="4720539"/>
                </a:lnTo>
                <a:lnTo>
                  <a:pt x="7139568" y="4754941"/>
                </a:lnTo>
                <a:lnTo>
                  <a:pt x="7185227" y="4778171"/>
                </a:lnTo>
              </a:path>
              <a:path w="8503920" h="6341745">
                <a:moveTo>
                  <a:pt x="4842554" y="6341267"/>
                </a:moveTo>
                <a:lnTo>
                  <a:pt x="4121327" y="4835423"/>
                </a:lnTo>
                <a:lnTo>
                  <a:pt x="4128676" y="4831627"/>
                </a:lnTo>
                <a:lnTo>
                  <a:pt x="4135481" y="4827014"/>
                </a:lnTo>
                <a:lnTo>
                  <a:pt x="4142144" y="4822141"/>
                </a:lnTo>
                <a:lnTo>
                  <a:pt x="4149064" y="4817567"/>
                </a:lnTo>
                <a:lnTo>
                  <a:pt x="4877910" y="6341267"/>
                </a:lnTo>
              </a:path>
              <a:path w="8503920" h="6341745">
                <a:moveTo>
                  <a:pt x="3792105" y="4568926"/>
                </a:moveTo>
                <a:lnTo>
                  <a:pt x="992326" y="4558106"/>
                </a:lnTo>
                <a:lnTo>
                  <a:pt x="993215" y="4551464"/>
                </a:lnTo>
                <a:lnTo>
                  <a:pt x="998067" y="4546396"/>
                </a:lnTo>
                <a:lnTo>
                  <a:pt x="998067" y="4539449"/>
                </a:lnTo>
                <a:lnTo>
                  <a:pt x="998067" y="4534496"/>
                </a:lnTo>
                <a:lnTo>
                  <a:pt x="994295" y="4530928"/>
                </a:lnTo>
                <a:lnTo>
                  <a:pt x="993838" y="4526064"/>
                </a:lnTo>
                <a:lnTo>
                  <a:pt x="3799179" y="4533900"/>
                </a:lnTo>
                <a:lnTo>
                  <a:pt x="3796798" y="4542385"/>
                </a:lnTo>
                <a:lnTo>
                  <a:pt x="3795032" y="4551113"/>
                </a:lnTo>
                <a:lnTo>
                  <a:pt x="3793571" y="4559990"/>
                </a:lnTo>
                <a:lnTo>
                  <a:pt x="3792105" y="4568926"/>
                </a:lnTo>
              </a:path>
              <a:path w="8503920" h="6341745">
                <a:moveTo>
                  <a:pt x="2658541" y="1845170"/>
                </a:moveTo>
                <a:lnTo>
                  <a:pt x="2664785" y="1840265"/>
                </a:lnTo>
                <a:lnTo>
                  <a:pt x="2671257" y="1835631"/>
                </a:lnTo>
                <a:lnTo>
                  <a:pt x="2677486" y="1830755"/>
                </a:lnTo>
                <a:lnTo>
                  <a:pt x="2683001" y="1825129"/>
                </a:lnTo>
                <a:lnTo>
                  <a:pt x="3938612" y="4383786"/>
                </a:lnTo>
                <a:lnTo>
                  <a:pt x="3931802" y="4387018"/>
                </a:lnTo>
                <a:lnTo>
                  <a:pt x="3925404" y="4390818"/>
                </a:lnTo>
                <a:lnTo>
                  <a:pt x="3919120" y="4394823"/>
                </a:lnTo>
                <a:lnTo>
                  <a:pt x="3912653" y="4398670"/>
                </a:lnTo>
                <a:lnTo>
                  <a:pt x="2658541" y="1845170"/>
                </a:lnTo>
              </a:path>
              <a:path w="8503920" h="6341745">
                <a:moveTo>
                  <a:pt x="2688894" y="1816798"/>
                </a:moveTo>
                <a:lnTo>
                  <a:pt x="2701887" y="1796171"/>
                </a:lnTo>
                <a:lnTo>
                  <a:pt x="2712133" y="1774131"/>
                </a:lnTo>
                <a:lnTo>
                  <a:pt x="2718853" y="1750602"/>
                </a:lnTo>
                <a:lnTo>
                  <a:pt x="2721266" y="1725510"/>
                </a:lnTo>
                <a:lnTo>
                  <a:pt x="2720052" y="1715637"/>
                </a:lnTo>
                <a:lnTo>
                  <a:pt x="2717117" y="1706424"/>
                </a:lnTo>
                <a:lnTo>
                  <a:pt x="2713519" y="1697452"/>
                </a:lnTo>
                <a:lnTo>
                  <a:pt x="2710319" y="1688299"/>
                </a:lnTo>
                <a:lnTo>
                  <a:pt x="5495416" y="1989835"/>
                </a:lnTo>
                <a:lnTo>
                  <a:pt x="5487596" y="2006037"/>
                </a:lnTo>
                <a:lnTo>
                  <a:pt x="5481448" y="2023019"/>
                </a:lnTo>
                <a:lnTo>
                  <a:pt x="5477427" y="2040894"/>
                </a:lnTo>
                <a:lnTo>
                  <a:pt x="5475985" y="2059774"/>
                </a:lnTo>
                <a:lnTo>
                  <a:pt x="5477830" y="2081356"/>
                </a:lnTo>
                <a:lnTo>
                  <a:pt x="5482958" y="2101789"/>
                </a:lnTo>
                <a:lnTo>
                  <a:pt x="5490762" y="2121161"/>
                </a:lnTo>
                <a:lnTo>
                  <a:pt x="5500636" y="2139556"/>
                </a:lnTo>
                <a:lnTo>
                  <a:pt x="4084218" y="4377131"/>
                </a:lnTo>
                <a:lnTo>
                  <a:pt x="4070428" y="4373425"/>
                </a:lnTo>
                <a:lnTo>
                  <a:pt x="4056662" y="4369719"/>
                </a:lnTo>
                <a:lnTo>
                  <a:pt x="4042634" y="4366867"/>
                </a:lnTo>
                <a:lnTo>
                  <a:pt x="3986725" y="4370474"/>
                </a:lnTo>
                <a:lnTo>
                  <a:pt x="3947705" y="4381995"/>
                </a:lnTo>
                <a:lnTo>
                  <a:pt x="2688894" y="1816798"/>
                </a:lnTo>
              </a:path>
              <a:path w="8503920" h="6341745">
                <a:moveTo>
                  <a:pt x="2697695" y="1645348"/>
                </a:moveTo>
                <a:lnTo>
                  <a:pt x="5522023" y="1951037"/>
                </a:lnTo>
                <a:lnTo>
                  <a:pt x="5515953" y="1958115"/>
                </a:lnTo>
                <a:lnTo>
                  <a:pt x="5510688" y="1965771"/>
                </a:lnTo>
                <a:lnTo>
                  <a:pt x="5505842" y="1973724"/>
                </a:lnTo>
                <a:lnTo>
                  <a:pt x="5501030" y="1981695"/>
                </a:lnTo>
                <a:lnTo>
                  <a:pt x="2707652" y="1679181"/>
                </a:lnTo>
                <a:lnTo>
                  <a:pt x="2705318" y="1670601"/>
                </a:lnTo>
                <a:lnTo>
                  <a:pt x="2703531" y="1661817"/>
                </a:lnTo>
                <a:lnTo>
                  <a:pt x="2701315" y="1653256"/>
                </a:lnTo>
                <a:lnTo>
                  <a:pt x="2697695" y="1645348"/>
                </a:lnTo>
              </a:path>
              <a:path w="8503920" h="6341745">
                <a:moveTo>
                  <a:pt x="5527700" y="2177351"/>
                </a:moveTo>
                <a:lnTo>
                  <a:pt x="4126864" y="4387456"/>
                </a:lnTo>
                <a:lnTo>
                  <a:pt x="4118672" y="4384587"/>
                </a:lnTo>
                <a:lnTo>
                  <a:pt x="4110140" y="4382581"/>
                </a:lnTo>
                <a:lnTo>
                  <a:pt x="4101477" y="4380853"/>
                </a:lnTo>
                <a:lnTo>
                  <a:pt x="4092892" y="4378820"/>
                </a:lnTo>
                <a:lnTo>
                  <a:pt x="5506414" y="2147684"/>
                </a:lnTo>
                <a:lnTo>
                  <a:pt x="5511392" y="2155404"/>
                </a:lnTo>
                <a:lnTo>
                  <a:pt x="5516290" y="2163151"/>
                </a:lnTo>
                <a:lnTo>
                  <a:pt x="5521572" y="2170581"/>
                </a:lnTo>
                <a:lnTo>
                  <a:pt x="5527700" y="2177351"/>
                </a:lnTo>
              </a:path>
              <a:path w="8503920" h="6341745">
                <a:moveTo>
                  <a:pt x="5534697" y="2181923"/>
                </a:moveTo>
                <a:lnTo>
                  <a:pt x="5558912" y="2199529"/>
                </a:lnTo>
                <a:lnTo>
                  <a:pt x="5585966" y="2213014"/>
                </a:lnTo>
                <a:lnTo>
                  <a:pt x="5615513" y="2221644"/>
                </a:lnTo>
                <a:lnTo>
                  <a:pt x="5647207" y="2224684"/>
                </a:lnTo>
                <a:lnTo>
                  <a:pt x="5673761" y="2222135"/>
                </a:lnTo>
                <a:lnTo>
                  <a:pt x="5698394" y="2215083"/>
                </a:lnTo>
                <a:lnTo>
                  <a:pt x="5721284" y="2204421"/>
                </a:lnTo>
                <a:lnTo>
                  <a:pt x="5742609" y="2191042"/>
                </a:lnTo>
                <a:lnTo>
                  <a:pt x="7229081" y="4463745"/>
                </a:lnTo>
                <a:lnTo>
                  <a:pt x="7183772" y="4473523"/>
                </a:lnTo>
                <a:lnTo>
                  <a:pt x="7144494" y="4494172"/>
                </a:lnTo>
                <a:lnTo>
                  <a:pt x="7112657" y="4524068"/>
                </a:lnTo>
                <a:lnTo>
                  <a:pt x="7089673" y="4561586"/>
                </a:lnTo>
                <a:lnTo>
                  <a:pt x="4255515" y="4526851"/>
                </a:lnTo>
                <a:lnTo>
                  <a:pt x="4235358" y="4484824"/>
                </a:lnTo>
                <a:lnTo>
                  <a:pt x="4207932" y="4447940"/>
                </a:lnTo>
                <a:lnTo>
                  <a:pt x="4174051" y="4416952"/>
                </a:lnTo>
                <a:lnTo>
                  <a:pt x="4134535" y="4392612"/>
                </a:lnTo>
                <a:lnTo>
                  <a:pt x="5534697" y="2181923"/>
                </a:lnTo>
              </a:path>
              <a:path w="8503920" h="6341745">
                <a:moveTo>
                  <a:pt x="5749848" y="2185593"/>
                </a:moveTo>
                <a:lnTo>
                  <a:pt x="5756218" y="2181120"/>
                </a:lnTo>
                <a:lnTo>
                  <a:pt x="5762766" y="2176897"/>
                </a:lnTo>
                <a:lnTo>
                  <a:pt x="5769077" y="2172431"/>
                </a:lnTo>
                <a:lnTo>
                  <a:pt x="5774740" y="2167229"/>
                </a:lnTo>
                <a:lnTo>
                  <a:pt x="7273442" y="4467225"/>
                </a:lnTo>
                <a:lnTo>
                  <a:pt x="7265764" y="4465431"/>
                </a:lnTo>
                <a:lnTo>
                  <a:pt x="7258132" y="4463516"/>
                </a:lnTo>
                <a:lnTo>
                  <a:pt x="7250357" y="4461992"/>
                </a:lnTo>
                <a:lnTo>
                  <a:pt x="7242250" y="4461370"/>
                </a:lnTo>
                <a:lnTo>
                  <a:pt x="7240930" y="4461370"/>
                </a:lnTo>
                <a:lnTo>
                  <a:pt x="7239825" y="4462068"/>
                </a:lnTo>
                <a:lnTo>
                  <a:pt x="7238517" y="4462068"/>
                </a:lnTo>
                <a:lnTo>
                  <a:pt x="5749848" y="2185593"/>
                </a:lnTo>
              </a:path>
              <a:path w="8503920" h="6341745">
                <a:moveTo>
                  <a:pt x="7233551" y="4789690"/>
                </a:moveTo>
                <a:lnTo>
                  <a:pt x="6166373" y="6341267"/>
                </a:lnTo>
              </a:path>
              <a:path w="8503920" h="6341745">
                <a:moveTo>
                  <a:pt x="6124611" y="6341267"/>
                </a:moveTo>
                <a:lnTo>
                  <a:pt x="7194613" y="4780356"/>
                </a:lnTo>
                <a:lnTo>
                  <a:pt x="7204156" y="4783250"/>
                </a:lnTo>
                <a:lnTo>
                  <a:pt x="7213696" y="4786099"/>
                </a:lnTo>
                <a:lnTo>
                  <a:pt x="7223429" y="4788410"/>
                </a:lnTo>
                <a:lnTo>
                  <a:pt x="7233551" y="4789690"/>
                </a:lnTo>
              </a:path>
              <a:path w="8503920" h="6341745">
                <a:moveTo>
                  <a:pt x="2942071" y="6341267"/>
                </a:moveTo>
                <a:lnTo>
                  <a:pt x="3882605" y="4801095"/>
                </a:lnTo>
                <a:lnTo>
                  <a:pt x="3914835" y="4822589"/>
                </a:lnTo>
                <a:lnTo>
                  <a:pt x="3949879" y="4839403"/>
                </a:lnTo>
                <a:lnTo>
                  <a:pt x="3987649" y="4850356"/>
                </a:lnTo>
                <a:lnTo>
                  <a:pt x="4028058" y="4854270"/>
                </a:lnTo>
                <a:lnTo>
                  <a:pt x="4050081" y="4852987"/>
                </a:lnTo>
                <a:lnTo>
                  <a:pt x="4071416" y="4849436"/>
                </a:lnTo>
                <a:lnTo>
                  <a:pt x="4092113" y="4844063"/>
                </a:lnTo>
                <a:lnTo>
                  <a:pt x="4112221" y="4837315"/>
                </a:lnTo>
                <a:lnTo>
                  <a:pt x="4832616" y="6341267"/>
                </a:lnTo>
              </a:path>
              <a:path w="8503920" h="6341745">
                <a:moveTo>
                  <a:pt x="2060769" y="6341267"/>
                </a:moveTo>
                <a:lnTo>
                  <a:pt x="931735" y="4660607"/>
                </a:lnTo>
                <a:lnTo>
                  <a:pt x="952567" y="4641205"/>
                </a:lnTo>
                <a:lnTo>
                  <a:pt x="969357" y="4619040"/>
                </a:lnTo>
                <a:lnTo>
                  <a:pt x="981839" y="4594142"/>
                </a:lnTo>
                <a:lnTo>
                  <a:pt x="989748" y="4566539"/>
                </a:lnTo>
                <a:lnTo>
                  <a:pt x="3790187" y="4578350"/>
                </a:lnTo>
                <a:lnTo>
                  <a:pt x="3788573" y="4586282"/>
                </a:lnTo>
                <a:lnTo>
                  <a:pt x="3786446" y="4594026"/>
                </a:lnTo>
                <a:lnTo>
                  <a:pt x="3784592" y="4601844"/>
                </a:lnTo>
                <a:lnTo>
                  <a:pt x="3788258" y="4654746"/>
                </a:lnTo>
                <a:lnTo>
                  <a:pt x="3800881" y="4696433"/>
                </a:lnTo>
                <a:lnTo>
                  <a:pt x="3820532" y="4734640"/>
                </a:lnTo>
                <a:lnTo>
                  <a:pt x="3846080" y="4768951"/>
                </a:lnTo>
                <a:lnTo>
                  <a:pt x="2886055" y="6341267"/>
                </a:lnTo>
              </a:path>
              <a:path w="8503920" h="6341745">
                <a:moveTo>
                  <a:pt x="685055" y="6341267"/>
                </a:moveTo>
                <a:lnTo>
                  <a:pt x="832941" y="4703267"/>
                </a:lnTo>
                <a:lnTo>
                  <a:pt x="848934" y="4702169"/>
                </a:lnTo>
                <a:lnTo>
                  <a:pt x="864526" y="4699854"/>
                </a:lnTo>
                <a:lnTo>
                  <a:pt x="879604" y="4696219"/>
                </a:lnTo>
                <a:lnTo>
                  <a:pt x="894054" y="4691164"/>
                </a:lnTo>
                <a:lnTo>
                  <a:pt x="2001483" y="6341267"/>
                </a:lnTo>
              </a:path>
              <a:path w="8503920" h="6341745">
                <a:moveTo>
                  <a:pt x="644912" y="6341267"/>
                </a:moveTo>
                <a:lnTo>
                  <a:pt x="793305" y="4698009"/>
                </a:lnTo>
                <a:lnTo>
                  <a:pt x="800896" y="4699676"/>
                </a:lnTo>
                <a:lnTo>
                  <a:pt x="808437" y="4701455"/>
                </a:lnTo>
                <a:lnTo>
                  <a:pt x="816054" y="4702976"/>
                </a:lnTo>
                <a:lnTo>
                  <a:pt x="823874" y="4703864"/>
                </a:lnTo>
                <a:lnTo>
                  <a:pt x="676059" y="6341267"/>
                </a:lnTo>
              </a:path>
              <a:path w="8503920" h="6341745">
                <a:moveTo>
                  <a:pt x="661225" y="4566246"/>
                </a:moveTo>
                <a:lnTo>
                  <a:pt x="676209" y="4611279"/>
                </a:lnTo>
                <a:lnTo>
                  <a:pt x="702971" y="4649168"/>
                </a:lnTo>
                <a:lnTo>
                  <a:pt x="739690" y="4678089"/>
                </a:lnTo>
                <a:lnTo>
                  <a:pt x="784542" y="4696218"/>
                </a:lnTo>
                <a:lnTo>
                  <a:pt x="635966" y="6341267"/>
                </a:lnTo>
              </a:path>
              <a:path w="8503920" h="6341745">
                <a:moveTo>
                  <a:pt x="248067" y="6341267"/>
                </a:moveTo>
                <a:lnTo>
                  <a:pt x="0" y="5806430"/>
                </a:lnTo>
              </a:path>
              <a:path w="8503920" h="6341745">
                <a:moveTo>
                  <a:pt x="0" y="4566246"/>
                </a:moveTo>
                <a:lnTo>
                  <a:pt x="661225" y="4566246"/>
                </a:lnTo>
              </a:path>
              <a:path w="8503920" h="6341745">
                <a:moveTo>
                  <a:pt x="0" y="2911964"/>
                </a:moveTo>
                <a:lnTo>
                  <a:pt x="162178" y="2462415"/>
                </a:lnTo>
                <a:lnTo>
                  <a:pt x="176917" y="2461474"/>
                </a:lnTo>
                <a:lnTo>
                  <a:pt x="191079" y="2458988"/>
                </a:lnTo>
                <a:lnTo>
                  <a:pt x="204728" y="2455238"/>
                </a:lnTo>
                <a:lnTo>
                  <a:pt x="217931" y="2450503"/>
                </a:lnTo>
                <a:lnTo>
                  <a:pt x="756919" y="4394403"/>
                </a:lnTo>
                <a:lnTo>
                  <a:pt x="721218" y="4415085"/>
                </a:lnTo>
                <a:lnTo>
                  <a:pt x="692340" y="4442990"/>
                </a:lnTo>
                <a:lnTo>
                  <a:pt x="671519" y="4477109"/>
                </a:lnTo>
                <a:lnTo>
                  <a:pt x="659993" y="4516437"/>
                </a:lnTo>
                <a:lnTo>
                  <a:pt x="0" y="4516437"/>
                </a:lnTo>
              </a:path>
              <a:path w="8503920" h="6341745">
                <a:moveTo>
                  <a:pt x="117944" y="2454478"/>
                </a:moveTo>
                <a:lnTo>
                  <a:pt x="0" y="2795623"/>
                </a:lnTo>
              </a:path>
              <a:path w="8503920" h="6341745">
                <a:moveTo>
                  <a:pt x="0" y="2547905"/>
                </a:moveTo>
                <a:lnTo>
                  <a:pt x="92747" y="2445943"/>
                </a:lnTo>
                <a:lnTo>
                  <a:pt x="98858" y="2448518"/>
                </a:lnTo>
                <a:lnTo>
                  <a:pt x="105103" y="2450692"/>
                </a:lnTo>
                <a:lnTo>
                  <a:pt x="111469" y="2452624"/>
                </a:lnTo>
                <a:lnTo>
                  <a:pt x="117944" y="2454478"/>
                </a:lnTo>
              </a:path>
              <a:path w="8503920" h="6341745">
                <a:moveTo>
                  <a:pt x="153225" y="2461120"/>
                </a:moveTo>
                <a:lnTo>
                  <a:pt x="0" y="2885841"/>
                </a:lnTo>
              </a:path>
              <a:path w="8503920" h="6341745">
                <a:moveTo>
                  <a:pt x="0" y="2821280"/>
                </a:moveTo>
                <a:lnTo>
                  <a:pt x="126263" y="2456065"/>
                </a:lnTo>
                <a:lnTo>
                  <a:pt x="132940" y="2457523"/>
                </a:lnTo>
                <a:lnTo>
                  <a:pt x="139639" y="2458888"/>
                </a:lnTo>
                <a:lnTo>
                  <a:pt x="146390" y="2460105"/>
                </a:lnTo>
                <a:lnTo>
                  <a:pt x="153225" y="2461120"/>
                </a:lnTo>
              </a:path>
              <a:path w="8503920" h="6341745">
                <a:moveTo>
                  <a:pt x="1796351" y="474954"/>
                </a:moveTo>
                <a:lnTo>
                  <a:pt x="274497" y="2177249"/>
                </a:lnTo>
                <a:lnTo>
                  <a:pt x="250535" y="2158766"/>
                </a:lnTo>
                <a:lnTo>
                  <a:pt x="223395" y="2144699"/>
                </a:lnTo>
                <a:lnTo>
                  <a:pt x="193451" y="2135748"/>
                </a:lnTo>
                <a:lnTo>
                  <a:pt x="161073" y="2132609"/>
                </a:lnTo>
                <a:lnTo>
                  <a:pt x="154380" y="2132609"/>
                </a:lnTo>
                <a:lnTo>
                  <a:pt x="148653" y="2135581"/>
                </a:lnTo>
                <a:lnTo>
                  <a:pt x="142150" y="2136279"/>
                </a:lnTo>
                <a:lnTo>
                  <a:pt x="172249" y="2075357"/>
                </a:lnTo>
                <a:lnTo>
                  <a:pt x="1796351" y="474954"/>
                </a:lnTo>
              </a:path>
              <a:path w="8503920" h="6341745">
                <a:moveTo>
                  <a:pt x="1821471" y="482701"/>
                </a:moveTo>
                <a:lnTo>
                  <a:pt x="295287" y="2204237"/>
                </a:lnTo>
                <a:lnTo>
                  <a:pt x="290194" y="2197493"/>
                </a:lnTo>
                <a:lnTo>
                  <a:pt x="285991" y="2190051"/>
                </a:lnTo>
                <a:lnTo>
                  <a:pt x="280034" y="2184006"/>
                </a:lnTo>
                <a:lnTo>
                  <a:pt x="1808073" y="474764"/>
                </a:lnTo>
                <a:lnTo>
                  <a:pt x="1812048" y="478040"/>
                </a:lnTo>
                <a:lnTo>
                  <a:pt x="1817242" y="479717"/>
                </a:lnTo>
                <a:lnTo>
                  <a:pt x="1821471" y="482701"/>
                </a:lnTo>
              </a:path>
              <a:path w="8503920" h="6341745">
                <a:moveTo>
                  <a:pt x="1971395" y="505523"/>
                </a:moveTo>
                <a:lnTo>
                  <a:pt x="2510586" y="1568056"/>
                </a:lnTo>
                <a:lnTo>
                  <a:pt x="2470570" y="1582746"/>
                </a:lnTo>
                <a:lnTo>
                  <a:pt x="2436528" y="1605988"/>
                </a:lnTo>
                <a:lnTo>
                  <a:pt x="2409679" y="1636654"/>
                </a:lnTo>
                <a:lnTo>
                  <a:pt x="2391244" y="1673618"/>
                </a:lnTo>
                <a:lnTo>
                  <a:pt x="313156" y="2232723"/>
                </a:lnTo>
                <a:lnTo>
                  <a:pt x="309574" y="2225281"/>
                </a:lnTo>
                <a:lnTo>
                  <a:pt x="305307" y="2218334"/>
                </a:lnTo>
                <a:lnTo>
                  <a:pt x="300646" y="2211387"/>
                </a:lnTo>
                <a:lnTo>
                  <a:pt x="1829168" y="487260"/>
                </a:lnTo>
                <a:lnTo>
                  <a:pt x="1849364" y="498733"/>
                </a:lnTo>
                <a:lnTo>
                  <a:pt x="1870857" y="507814"/>
                </a:lnTo>
                <a:lnTo>
                  <a:pt x="1893752" y="513787"/>
                </a:lnTo>
                <a:lnTo>
                  <a:pt x="1918156" y="515937"/>
                </a:lnTo>
                <a:lnTo>
                  <a:pt x="1932047" y="515076"/>
                </a:lnTo>
                <a:lnTo>
                  <a:pt x="1945481" y="512773"/>
                </a:lnTo>
                <a:lnTo>
                  <a:pt x="1958562" y="509449"/>
                </a:lnTo>
                <a:lnTo>
                  <a:pt x="1971395" y="505523"/>
                </a:lnTo>
              </a:path>
              <a:path w="8503920" h="6341745">
                <a:moveTo>
                  <a:pt x="2007857" y="488657"/>
                </a:moveTo>
                <a:lnTo>
                  <a:pt x="2552001" y="1560906"/>
                </a:lnTo>
                <a:lnTo>
                  <a:pt x="2551302" y="1560906"/>
                </a:lnTo>
                <a:lnTo>
                  <a:pt x="2550743" y="1560512"/>
                </a:lnTo>
                <a:lnTo>
                  <a:pt x="2550045" y="1560512"/>
                </a:lnTo>
                <a:lnTo>
                  <a:pt x="2542171" y="1561159"/>
                </a:lnTo>
                <a:lnTo>
                  <a:pt x="2534618" y="1562717"/>
                </a:lnTo>
                <a:lnTo>
                  <a:pt x="2527174" y="1564611"/>
                </a:lnTo>
                <a:lnTo>
                  <a:pt x="2519628" y="1566265"/>
                </a:lnTo>
                <a:lnTo>
                  <a:pt x="1980412" y="503834"/>
                </a:lnTo>
                <a:lnTo>
                  <a:pt x="1987636" y="500623"/>
                </a:lnTo>
                <a:lnTo>
                  <a:pt x="1994506" y="496836"/>
                </a:lnTo>
                <a:lnTo>
                  <a:pt x="2001189" y="492754"/>
                </a:lnTo>
                <a:lnTo>
                  <a:pt x="2007857" y="488657"/>
                </a:lnTo>
              </a:path>
              <a:path w="8503920" h="6341745">
                <a:moveTo>
                  <a:pt x="2087651" y="361657"/>
                </a:moveTo>
                <a:lnTo>
                  <a:pt x="4707470" y="176606"/>
                </a:lnTo>
                <a:lnTo>
                  <a:pt x="4705617" y="184023"/>
                </a:lnTo>
                <a:lnTo>
                  <a:pt x="4703557" y="191368"/>
                </a:lnTo>
                <a:lnTo>
                  <a:pt x="4701886" y="198825"/>
                </a:lnTo>
                <a:lnTo>
                  <a:pt x="4701196" y="206578"/>
                </a:lnTo>
                <a:lnTo>
                  <a:pt x="4701196" y="210045"/>
                </a:lnTo>
                <a:lnTo>
                  <a:pt x="4703089" y="213017"/>
                </a:lnTo>
                <a:lnTo>
                  <a:pt x="4703305" y="216496"/>
                </a:lnTo>
                <a:lnTo>
                  <a:pt x="2632633" y="1583829"/>
                </a:lnTo>
                <a:lnTo>
                  <a:pt x="2616425" y="1575999"/>
                </a:lnTo>
                <a:lnTo>
                  <a:pt x="2599437" y="1569842"/>
                </a:lnTo>
                <a:lnTo>
                  <a:pt x="2581632" y="1565468"/>
                </a:lnTo>
                <a:lnTo>
                  <a:pt x="2562974" y="1562989"/>
                </a:lnTo>
                <a:lnTo>
                  <a:pt x="2015604" y="484390"/>
                </a:lnTo>
                <a:lnTo>
                  <a:pt x="2043720" y="460732"/>
                </a:lnTo>
                <a:lnTo>
                  <a:pt x="2065715" y="431839"/>
                </a:lnTo>
                <a:lnTo>
                  <a:pt x="2080665" y="398538"/>
                </a:lnTo>
                <a:lnTo>
                  <a:pt x="2087651" y="361657"/>
                </a:lnTo>
              </a:path>
              <a:path w="8503920" h="6341745">
                <a:moveTo>
                  <a:pt x="4646447" y="140995"/>
                </a:moveTo>
                <a:lnTo>
                  <a:pt x="2081593" y="313829"/>
                </a:lnTo>
                <a:lnTo>
                  <a:pt x="2081021" y="311442"/>
                </a:lnTo>
                <a:lnTo>
                  <a:pt x="2080831" y="309067"/>
                </a:lnTo>
                <a:lnTo>
                  <a:pt x="2080132" y="306781"/>
                </a:lnTo>
                <a:lnTo>
                  <a:pt x="3814241" y="0"/>
                </a:lnTo>
                <a:lnTo>
                  <a:pt x="4646447" y="140995"/>
                </a:lnTo>
              </a:path>
              <a:path w="8503920" h="6341745">
                <a:moveTo>
                  <a:pt x="4714252" y="144360"/>
                </a:moveTo>
                <a:lnTo>
                  <a:pt x="4711179" y="151599"/>
                </a:lnTo>
                <a:lnTo>
                  <a:pt x="4711382" y="160134"/>
                </a:lnTo>
                <a:lnTo>
                  <a:pt x="4709324" y="167881"/>
                </a:lnTo>
                <a:lnTo>
                  <a:pt x="2089073" y="352920"/>
                </a:lnTo>
                <a:lnTo>
                  <a:pt x="2089073" y="352221"/>
                </a:lnTo>
                <a:lnTo>
                  <a:pt x="2089378" y="351624"/>
                </a:lnTo>
                <a:lnTo>
                  <a:pt x="2089378" y="350939"/>
                </a:lnTo>
                <a:lnTo>
                  <a:pt x="2088687" y="343348"/>
                </a:lnTo>
                <a:lnTo>
                  <a:pt x="2087027" y="336078"/>
                </a:lnTo>
                <a:lnTo>
                  <a:pt x="2085011" y="328920"/>
                </a:lnTo>
                <a:lnTo>
                  <a:pt x="2083256" y="321665"/>
                </a:lnTo>
                <a:lnTo>
                  <a:pt x="4714252" y="144360"/>
                </a:lnTo>
              </a:path>
              <a:path w="8503920" h="6341745">
                <a:moveTo>
                  <a:pt x="4715319" y="257467"/>
                </a:moveTo>
                <a:lnTo>
                  <a:pt x="2664002" y="1612099"/>
                </a:lnTo>
                <a:lnTo>
                  <a:pt x="2658211" y="1606191"/>
                </a:lnTo>
                <a:lnTo>
                  <a:pt x="2652791" y="1599990"/>
                </a:lnTo>
                <a:lnTo>
                  <a:pt x="2647129" y="1594065"/>
                </a:lnTo>
                <a:lnTo>
                  <a:pt x="2640609" y="1588985"/>
                </a:lnTo>
                <a:lnTo>
                  <a:pt x="4705222" y="225717"/>
                </a:lnTo>
                <a:lnTo>
                  <a:pt x="4706891" y="233973"/>
                </a:lnTo>
                <a:lnTo>
                  <a:pt x="4709456" y="241892"/>
                </a:lnTo>
                <a:lnTo>
                  <a:pt x="4712429" y="249661"/>
                </a:lnTo>
                <a:lnTo>
                  <a:pt x="4715319" y="257467"/>
                </a:lnTo>
              </a:path>
              <a:path w="8503920" h="6341745">
                <a:moveTo>
                  <a:pt x="4928501" y="360362"/>
                </a:moveTo>
                <a:lnTo>
                  <a:pt x="5579427" y="1913724"/>
                </a:lnTo>
                <a:lnTo>
                  <a:pt x="5566470" y="1919755"/>
                </a:lnTo>
                <a:lnTo>
                  <a:pt x="5554233" y="1926690"/>
                </a:lnTo>
                <a:lnTo>
                  <a:pt x="5542686" y="1934536"/>
                </a:lnTo>
                <a:lnTo>
                  <a:pt x="5531802" y="1943303"/>
                </a:lnTo>
                <a:lnTo>
                  <a:pt x="2687738" y="1635518"/>
                </a:lnTo>
                <a:lnTo>
                  <a:pt x="2682849" y="1629067"/>
                </a:lnTo>
                <a:lnTo>
                  <a:pt x="2676181" y="1624215"/>
                </a:lnTo>
                <a:lnTo>
                  <a:pt x="2670416" y="1618449"/>
                </a:lnTo>
                <a:lnTo>
                  <a:pt x="4718087" y="266204"/>
                </a:lnTo>
                <a:lnTo>
                  <a:pt x="4742470" y="308354"/>
                </a:lnTo>
                <a:lnTo>
                  <a:pt x="4777492" y="341685"/>
                </a:lnTo>
                <a:lnTo>
                  <a:pt x="4821400" y="363593"/>
                </a:lnTo>
                <a:lnTo>
                  <a:pt x="4872443" y="371475"/>
                </a:lnTo>
                <a:lnTo>
                  <a:pt x="4887203" y="370660"/>
                </a:lnTo>
                <a:lnTo>
                  <a:pt x="4901425" y="368376"/>
                </a:lnTo>
                <a:lnTo>
                  <a:pt x="4915170" y="364863"/>
                </a:lnTo>
                <a:lnTo>
                  <a:pt x="4928501" y="360362"/>
                </a:lnTo>
              </a:path>
              <a:path w="8503920" h="6341745">
                <a:moveTo>
                  <a:pt x="4964823" y="343001"/>
                </a:moveTo>
                <a:lnTo>
                  <a:pt x="5617133" y="1900631"/>
                </a:lnTo>
                <a:lnTo>
                  <a:pt x="5609516" y="1902525"/>
                </a:lnTo>
                <a:lnTo>
                  <a:pt x="5602233" y="1905114"/>
                </a:lnTo>
                <a:lnTo>
                  <a:pt x="5595087" y="1908017"/>
                </a:lnTo>
                <a:lnTo>
                  <a:pt x="5587885" y="1910854"/>
                </a:lnTo>
                <a:lnTo>
                  <a:pt x="4936553" y="356488"/>
                </a:lnTo>
                <a:lnTo>
                  <a:pt x="4943817" y="353404"/>
                </a:lnTo>
                <a:lnTo>
                  <a:pt x="4951040" y="350264"/>
                </a:lnTo>
                <a:lnTo>
                  <a:pt x="4958088" y="346864"/>
                </a:lnTo>
                <a:lnTo>
                  <a:pt x="4964823" y="343001"/>
                </a:lnTo>
              </a:path>
              <a:path w="8503920" h="6341745">
                <a:moveTo>
                  <a:pt x="5783897" y="1963343"/>
                </a:moveTo>
                <a:lnTo>
                  <a:pt x="5757622" y="1935158"/>
                </a:lnTo>
                <a:lnTo>
                  <a:pt x="5725405" y="1913493"/>
                </a:lnTo>
                <a:lnTo>
                  <a:pt x="5688262" y="1899585"/>
                </a:lnTo>
                <a:lnTo>
                  <a:pt x="5647207" y="1894674"/>
                </a:lnTo>
                <a:lnTo>
                  <a:pt x="5639676" y="1894674"/>
                </a:lnTo>
                <a:lnTo>
                  <a:pt x="5633249" y="1897951"/>
                </a:lnTo>
                <a:lnTo>
                  <a:pt x="5625934" y="1898853"/>
                </a:lnTo>
                <a:lnTo>
                  <a:pt x="4972329" y="338836"/>
                </a:lnTo>
                <a:lnTo>
                  <a:pt x="4982584" y="329619"/>
                </a:lnTo>
                <a:lnTo>
                  <a:pt x="4991120" y="318852"/>
                </a:lnTo>
                <a:lnTo>
                  <a:pt x="4998819" y="307285"/>
                </a:lnTo>
                <a:lnTo>
                  <a:pt x="5006568" y="295668"/>
                </a:lnTo>
                <a:lnTo>
                  <a:pt x="7051319" y="2043010"/>
                </a:lnTo>
                <a:lnTo>
                  <a:pt x="5783897" y="1963343"/>
                </a:lnTo>
              </a:path>
              <a:path w="8503920" h="6341745">
                <a:moveTo>
                  <a:pt x="7307160" y="4476153"/>
                </a:moveTo>
                <a:lnTo>
                  <a:pt x="7300264" y="4473181"/>
                </a:lnTo>
                <a:lnTo>
                  <a:pt x="7292911" y="4471593"/>
                </a:lnTo>
                <a:lnTo>
                  <a:pt x="7285570" y="4469511"/>
                </a:lnTo>
                <a:lnTo>
                  <a:pt x="5780125" y="2159495"/>
                </a:lnTo>
                <a:lnTo>
                  <a:pt x="5795669" y="2137482"/>
                </a:lnTo>
                <a:lnTo>
                  <a:pt x="5807787" y="2113468"/>
                </a:lnTo>
                <a:lnTo>
                  <a:pt x="5815660" y="2087538"/>
                </a:lnTo>
                <a:lnTo>
                  <a:pt x="5818466" y="2059774"/>
                </a:lnTo>
                <a:lnTo>
                  <a:pt x="5817614" y="2048212"/>
                </a:lnTo>
                <a:lnTo>
                  <a:pt x="5815418" y="2037068"/>
                </a:lnTo>
                <a:lnTo>
                  <a:pt x="5812423" y="2026165"/>
                </a:lnTo>
                <a:lnTo>
                  <a:pt x="5809170" y="2015324"/>
                </a:lnTo>
                <a:lnTo>
                  <a:pt x="7101039" y="2095893"/>
                </a:lnTo>
                <a:lnTo>
                  <a:pt x="7307160" y="4476153"/>
                </a:lnTo>
              </a:path>
              <a:path w="8503920" h="6341745">
                <a:moveTo>
                  <a:pt x="7336726" y="4757635"/>
                </a:moveTo>
                <a:lnTo>
                  <a:pt x="7527783" y="6341267"/>
                </a:lnTo>
              </a:path>
              <a:path w="8503920" h="6341745">
                <a:moveTo>
                  <a:pt x="6177111" y="6341267"/>
                </a:moveTo>
                <a:lnTo>
                  <a:pt x="7243051" y="4791176"/>
                </a:lnTo>
                <a:lnTo>
                  <a:pt x="7269189" y="4788529"/>
                </a:lnTo>
                <a:lnTo>
                  <a:pt x="7293374" y="4781473"/>
                </a:lnTo>
                <a:lnTo>
                  <a:pt x="7315817" y="4770884"/>
                </a:lnTo>
                <a:lnTo>
                  <a:pt x="7336726" y="4757635"/>
                </a:lnTo>
              </a:path>
              <a:path w="8503920" h="6341745">
                <a:moveTo>
                  <a:pt x="7374381" y="4727282"/>
                </a:moveTo>
                <a:lnTo>
                  <a:pt x="7568510" y="6341267"/>
                </a:lnTo>
              </a:path>
              <a:path w="8503920" h="6341745">
                <a:moveTo>
                  <a:pt x="7536804" y="6341267"/>
                </a:moveTo>
                <a:lnTo>
                  <a:pt x="7344905" y="4750993"/>
                </a:lnTo>
                <a:lnTo>
                  <a:pt x="7352561" y="4745306"/>
                </a:lnTo>
                <a:lnTo>
                  <a:pt x="7360348" y="4739805"/>
                </a:lnTo>
                <a:lnTo>
                  <a:pt x="7367782" y="4733970"/>
                </a:lnTo>
                <a:lnTo>
                  <a:pt x="7374381" y="4727282"/>
                </a:lnTo>
              </a:path>
              <a:path w="8503920" h="6341745">
                <a:moveTo>
                  <a:pt x="7401483" y="4568926"/>
                </a:moveTo>
                <a:lnTo>
                  <a:pt x="7393682" y="4551733"/>
                </a:lnTo>
                <a:lnTo>
                  <a:pt x="7384097" y="4535658"/>
                </a:lnTo>
                <a:lnTo>
                  <a:pt x="7372740" y="4520813"/>
                </a:lnTo>
                <a:lnTo>
                  <a:pt x="7359624" y="4507306"/>
                </a:lnTo>
                <a:lnTo>
                  <a:pt x="7157681" y="2184793"/>
                </a:lnTo>
                <a:lnTo>
                  <a:pt x="8496579" y="4598187"/>
                </a:lnTo>
                <a:lnTo>
                  <a:pt x="7401483" y="4568926"/>
                </a:lnTo>
              </a:path>
              <a:path w="8503920" h="6341745">
                <a:moveTo>
                  <a:pt x="7413510" y="4626368"/>
                </a:moveTo>
                <a:lnTo>
                  <a:pt x="7413510" y="4623689"/>
                </a:lnTo>
                <a:lnTo>
                  <a:pt x="7412176" y="4621504"/>
                </a:lnTo>
                <a:lnTo>
                  <a:pt x="7411961" y="4618926"/>
                </a:lnTo>
                <a:lnTo>
                  <a:pt x="8503741" y="4647996"/>
                </a:lnTo>
                <a:lnTo>
                  <a:pt x="7797199" y="6341267"/>
                </a:lnTo>
              </a:path>
              <a:path w="8503920" h="6341745">
                <a:moveTo>
                  <a:pt x="7577334" y="6341267"/>
                </a:moveTo>
                <a:lnTo>
                  <a:pt x="7382052" y="4716259"/>
                </a:lnTo>
                <a:lnTo>
                  <a:pt x="7394656" y="4695938"/>
                </a:lnTo>
                <a:lnTo>
                  <a:pt x="7404615" y="4674219"/>
                </a:lnTo>
                <a:lnTo>
                  <a:pt x="7411157" y="4651047"/>
                </a:lnTo>
                <a:lnTo>
                  <a:pt x="7413510" y="4626368"/>
                </a:lnTo>
              </a:path>
              <a:path w="8503920" h="6341745">
                <a:moveTo>
                  <a:pt x="8484476" y="4477537"/>
                </a:moveTo>
                <a:lnTo>
                  <a:pt x="8006003" y="2581567"/>
                </a:lnTo>
                <a:lnTo>
                  <a:pt x="8043247" y="2556271"/>
                </a:lnTo>
                <a:lnTo>
                  <a:pt x="8072422" y="2522870"/>
                </a:lnTo>
                <a:lnTo>
                  <a:pt x="8091451" y="2482826"/>
                </a:lnTo>
                <a:lnTo>
                  <a:pt x="8098256" y="2437599"/>
                </a:lnTo>
                <a:lnTo>
                  <a:pt x="8092138" y="2393755"/>
                </a:lnTo>
                <a:lnTo>
                  <a:pt x="8074873" y="2354346"/>
                </a:lnTo>
                <a:lnTo>
                  <a:pt x="8048094" y="2320948"/>
                </a:lnTo>
                <a:lnTo>
                  <a:pt x="8013435" y="2295140"/>
                </a:lnTo>
                <a:lnTo>
                  <a:pt x="7972529" y="2278499"/>
                </a:lnTo>
                <a:lnTo>
                  <a:pt x="7927009" y="2272601"/>
                </a:lnTo>
                <a:lnTo>
                  <a:pt x="7905391" y="2274277"/>
                </a:lnTo>
                <a:lnTo>
                  <a:pt x="7884993" y="2278938"/>
                </a:lnTo>
                <a:lnTo>
                  <a:pt x="7865692" y="2286038"/>
                </a:lnTo>
                <a:lnTo>
                  <a:pt x="7847367" y="2295029"/>
                </a:lnTo>
                <a:lnTo>
                  <a:pt x="7606906" y="1916315"/>
                </a:lnTo>
                <a:lnTo>
                  <a:pt x="7164501" y="2074964"/>
                </a:lnTo>
                <a:lnTo>
                  <a:pt x="7772336" y="2380653"/>
                </a:lnTo>
                <a:lnTo>
                  <a:pt x="7769240" y="2388146"/>
                </a:lnTo>
                <a:lnTo>
                  <a:pt x="7766089" y="2395574"/>
                </a:lnTo>
                <a:lnTo>
                  <a:pt x="7763311" y="2403132"/>
                </a:lnTo>
                <a:lnTo>
                  <a:pt x="7761338" y="2411018"/>
                </a:lnTo>
                <a:lnTo>
                  <a:pt x="7162367" y="2109990"/>
                </a:lnTo>
                <a:lnTo>
                  <a:pt x="8476729" y="4477943"/>
                </a:lnTo>
                <a:lnTo>
                  <a:pt x="8484476" y="4477537"/>
                </a:lnTo>
              </a:path>
              <a:path w="8503920" h="6341745">
                <a:moveTo>
                  <a:pt x="7840408" y="2299093"/>
                </a:moveTo>
                <a:lnTo>
                  <a:pt x="7819845" y="2313787"/>
                </a:lnTo>
                <a:lnTo>
                  <a:pt x="7801968" y="2331119"/>
                </a:lnTo>
                <a:lnTo>
                  <a:pt x="7786973" y="2350943"/>
                </a:lnTo>
                <a:lnTo>
                  <a:pt x="7775054" y="2373109"/>
                </a:lnTo>
                <a:lnTo>
                  <a:pt x="7184580" y="2076157"/>
                </a:lnTo>
                <a:lnTo>
                  <a:pt x="7603477" y="1925929"/>
                </a:lnTo>
                <a:lnTo>
                  <a:pt x="7840408" y="2299093"/>
                </a:lnTo>
              </a:path>
              <a:path w="8503920" h="6341745">
                <a:moveTo>
                  <a:pt x="8468397" y="4445393"/>
                </a:moveTo>
                <a:lnTo>
                  <a:pt x="7182992" y="2129624"/>
                </a:lnTo>
                <a:lnTo>
                  <a:pt x="7759572" y="2419451"/>
                </a:lnTo>
                <a:lnTo>
                  <a:pt x="7758810" y="2425700"/>
                </a:lnTo>
                <a:lnTo>
                  <a:pt x="7755788" y="2431160"/>
                </a:lnTo>
                <a:lnTo>
                  <a:pt x="7755788" y="2437599"/>
                </a:lnTo>
                <a:lnTo>
                  <a:pt x="7761905" y="2481449"/>
                </a:lnTo>
                <a:lnTo>
                  <a:pt x="7779167" y="2520862"/>
                </a:lnTo>
                <a:lnTo>
                  <a:pt x="7805942" y="2554262"/>
                </a:lnTo>
                <a:lnTo>
                  <a:pt x="7840595" y="2580071"/>
                </a:lnTo>
                <a:lnTo>
                  <a:pt x="7881496" y="2596713"/>
                </a:lnTo>
                <a:lnTo>
                  <a:pt x="7927009" y="2602610"/>
                </a:lnTo>
                <a:lnTo>
                  <a:pt x="7945953" y="2601465"/>
                </a:lnTo>
                <a:lnTo>
                  <a:pt x="7964176" y="2598207"/>
                </a:lnTo>
                <a:lnTo>
                  <a:pt x="7981684" y="2593106"/>
                </a:lnTo>
                <a:lnTo>
                  <a:pt x="7998485" y="2586431"/>
                </a:lnTo>
                <a:lnTo>
                  <a:pt x="8468397" y="4445393"/>
                </a:lnTo>
              </a:path>
              <a:path w="8503920" h="6341745">
                <a:moveTo>
                  <a:pt x="7130656" y="2052637"/>
                </a:moveTo>
                <a:lnTo>
                  <a:pt x="7583474" y="1890217"/>
                </a:lnTo>
                <a:lnTo>
                  <a:pt x="6430301" y="774700"/>
                </a:lnTo>
                <a:lnTo>
                  <a:pt x="7130656" y="2052637"/>
                </a:lnTo>
              </a:path>
              <a:path w="8503920" h="6341745">
                <a:moveTo>
                  <a:pt x="7134618" y="2042617"/>
                </a:moveTo>
                <a:lnTo>
                  <a:pt x="6463842" y="818553"/>
                </a:lnTo>
                <a:lnTo>
                  <a:pt x="7568323" y="1887042"/>
                </a:lnTo>
                <a:lnTo>
                  <a:pt x="7134618" y="2042617"/>
                </a:lnTo>
              </a:path>
            </a:pathLst>
          </a:custGeom>
          <a:ln w="107353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37043" y="1259090"/>
            <a:ext cx="529770" cy="378181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90707" y="1259090"/>
            <a:ext cx="417312" cy="152527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37669" y="1259090"/>
            <a:ext cx="408163" cy="377948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37669" y="1259090"/>
            <a:ext cx="187514" cy="117978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37669" y="1259090"/>
            <a:ext cx="529144" cy="377948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779946" y="1334173"/>
            <a:ext cx="186867" cy="252815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439789" y="1259090"/>
            <a:ext cx="473463" cy="212978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520225" y="1259090"/>
            <a:ext cx="243394" cy="80188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461623" y="1479270"/>
            <a:ext cx="169384" cy="14667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437669" y="1259090"/>
            <a:ext cx="529144" cy="37818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290718" y="1562188"/>
            <a:ext cx="822293" cy="139483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6281775" y="899769"/>
            <a:ext cx="187960" cy="177800"/>
          </a:xfrm>
          <a:custGeom>
            <a:avLst/>
            <a:gdLst/>
            <a:ahLst/>
            <a:cxnLst/>
            <a:rect l="l" t="t" r="r" b="b"/>
            <a:pathLst>
              <a:path w="187960" h="177800">
                <a:moveTo>
                  <a:pt x="187693" y="0"/>
                </a:moveTo>
                <a:lnTo>
                  <a:pt x="0" y="0"/>
                </a:lnTo>
                <a:lnTo>
                  <a:pt x="0" y="24130"/>
                </a:lnTo>
                <a:lnTo>
                  <a:pt x="0" y="177800"/>
                </a:lnTo>
                <a:lnTo>
                  <a:pt x="25857" y="177800"/>
                </a:lnTo>
                <a:lnTo>
                  <a:pt x="25857" y="24130"/>
                </a:lnTo>
                <a:lnTo>
                  <a:pt x="187693" y="24130"/>
                </a:lnTo>
                <a:lnTo>
                  <a:pt x="1876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6960959" y="899502"/>
            <a:ext cx="187960" cy="177800"/>
          </a:xfrm>
          <a:custGeom>
            <a:avLst/>
            <a:gdLst/>
            <a:ahLst/>
            <a:cxnLst/>
            <a:rect l="l" t="t" r="r" b="b"/>
            <a:pathLst>
              <a:path w="187959" h="177800">
                <a:moveTo>
                  <a:pt x="187693" y="0"/>
                </a:moveTo>
                <a:lnTo>
                  <a:pt x="0" y="0"/>
                </a:lnTo>
                <a:lnTo>
                  <a:pt x="0" y="24130"/>
                </a:lnTo>
                <a:lnTo>
                  <a:pt x="161886" y="24130"/>
                </a:lnTo>
                <a:lnTo>
                  <a:pt x="161886" y="177800"/>
                </a:lnTo>
                <a:lnTo>
                  <a:pt x="187693" y="177800"/>
                </a:lnTo>
                <a:lnTo>
                  <a:pt x="187693" y="24130"/>
                </a:lnTo>
                <a:lnTo>
                  <a:pt x="1876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6281534" y="1541220"/>
            <a:ext cx="187960" cy="177800"/>
          </a:xfrm>
          <a:custGeom>
            <a:avLst/>
            <a:gdLst/>
            <a:ahLst/>
            <a:cxnLst/>
            <a:rect l="l" t="t" r="r" b="b"/>
            <a:pathLst>
              <a:path w="187960" h="177800">
                <a:moveTo>
                  <a:pt x="187693" y="153670"/>
                </a:moveTo>
                <a:lnTo>
                  <a:pt x="25806" y="153670"/>
                </a:lnTo>
                <a:lnTo>
                  <a:pt x="25806" y="0"/>
                </a:lnTo>
                <a:lnTo>
                  <a:pt x="0" y="0"/>
                </a:lnTo>
                <a:lnTo>
                  <a:pt x="0" y="153670"/>
                </a:lnTo>
                <a:lnTo>
                  <a:pt x="0" y="177800"/>
                </a:lnTo>
                <a:lnTo>
                  <a:pt x="187693" y="177800"/>
                </a:lnTo>
                <a:lnTo>
                  <a:pt x="187693" y="153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6960705" y="1540611"/>
            <a:ext cx="187960" cy="177800"/>
          </a:xfrm>
          <a:custGeom>
            <a:avLst/>
            <a:gdLst/>
            <a:ahLst/>
            <a:cxnLst/>
            <a:rect l="l" t="t" r="r" b="b"/>
            <a:pathLst>
              <a:path w="187959" h="177800">
                <a:moveTo>
                  <a:pt x="187693" y="0"/>
                </a:moveTo>
                <a:lnTo>
                  <a:pt x="161886" y="0"/>
                </a:lnTo>
                <a:lnTo>
                  <a:pt x="161886" y="153670"/>
                </a:lnTo>
                <a:lnTo>
                  <a:pt x="0" y="153670"/>
                </a:lnTo>
                <a:lnTo>
                  <a:pt x="0" y="177800"/>
                </a:lnTo>
                <a:lnTo>
                  <a:pt x="187693" y="177800"/>
                </a:lnTo>
                <a:lnTo>
                  <a:pt x="187693" y="153670"/>
                </a:lnTo>
                <a:lnTo>
                  <a:pt x="1876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6638815" y="1030624"/>
            <a:ext cx="125730" cy="80645"/>
          </a:xfrm>
          <a:custGeom>
            <a:avLst/>
            <a:gdLst/>
            <a:ahLst/>
            <a:cxnLst/>
            <a:rect l="l" t="t" r="r" b="b"/>
            <a:pathLst>
              <a:path w="125729" h="80644">
                <a:moveTo>
                  <a:pt x="23088" y="0"/>
                </a:moveTo>
                <a:lnTo>
                  <a:pt x="0" y="80429"/>
                </a:lnTo>
                <a:lnTo>
                  <a:pt x="125247" y="65214"/>
                </a:lnTo>
                <a:lnTo>
                  <a:pt x="23088" y="0"/>
                </a:lnTo>
                <a:close/>
              </a:path>
            </a:pathLst>
          </a:custGeom>
          <a:solidFill>
            <a:srgbClr val="F09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6507216" y="1030627"/>
            <a:ext cx="154940" cy="80645"/>
          </a:xfrm>
          <a:custGeom>
            <a:avLst/>
            <a:gdLst/>
            <a:ahLst/>
            <a:cxnLst/>
            <a:rect l="l" t="t" r="r" b="b"/>
            <a:pathLst>
              <a:path w="154940" h="80644">
                <a:moveTo>
                  <a:pt x="154685" y="0"/>
                </a:moveTo>
                <a:lnTo>
                  <a:pt x="0" y="46888"/>
                </a:lnTo>
                <a:lnTo>
                  <a:pt x="131597" y="80429"/>
                </a:lnTo>
                <a:lnTo>
                  <a:pt x="154685" y="0"/>
                </a:lnTo>
                <a:close/>
              </a:path>
            </a:pathLst>
          </a:custGeom>
          <a:solidFill>
            <a:srgbClr val="ED8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6702308" y="1005121"/>
            <a:ext cx="103505" cy="110489"/>
          </a:xfrm>
          <a:custGeom>
            <a:avLst/>
            <a:gdLst/>
            <a:ahLst/>
            <a:cxnLst/>
            <a:rect l="l" t="t" r="r" b="b"/>
            <a:pathLst>
              <a:path w="103504" h="110490">
                <a:moveTo>
                  <a:pt x="0" y="0"/>
                </a:moveTo>
                <a:lnTo>
                  <a:pt x="24752" y="110401"/>
                </a:lnTo>
                <a:lnTo>
                  <a:pt x="103479" y="16332"/>
                </a:lnTo>
                <a:lnTo>
                  <a:pt x="0" y="0"/>
                </a:lnTo>
                <a:close/>
              </a:path>
            </a:pathLst>
          </a:custGeom>
          <a:solidFill>
            <a:srgbClr val="F5B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6805783" y="1021459"/>
            <a:ext cx="103505" cy="97155"/>
          </a:xfrm>
          <a:custGeom>
            <a:avLst/>
            <a:gdLst/>
            <a:ahLst/>
            <a:cxnLst/>
            <a:rect l="l" t="t" r="r" b="b"/>
            <a:pathLst>
              <a:path w="103504" h="97155">
                <a:moveTo>
                  <a:pt x="0" y="0"/>
                </a:moveTo>
                <a:lnTo>
                  <a:pt x="34645" y="97040"/>
                </a:lnTo>
                <a:lnTo>
                  <a:pt x="102984" y="58419"/>
                </a:lnTo>
                <a:lnTo>
                  <a:pt x="0" y="0"/>
                </a:lnTo>
                <a:close/>
              </a:path>
            </a:pathLst>
          </a:custGeom>
          <a:solidFill>
            <a:srgbClr val="F0B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6727066" y="1021455"/>
            <a:ext cx="113664" cy="97155"/>
          </a:xfrm>
          <a:custGeom>
            <a:avLst/>
            <a:gdLst/>
            <a:ahLst/>
            <a:cxnLst/>
            <a:rect l="l" t="t" r="r" b="b"/>
            <a:pathLst>
              <a:path w="113665" h="97155">
                <a:moveTo>
                  <a:pt x="78727" y="0"/>
                </a:moveTo>
                <a:lnTo>
                  <a:pt x="0" y="94068"/>
                </a:lnTo>
                <a:lnTo>
                  <a:pt x="113372" y="97040"/>
                </a:lnTo>
                <a:lnTo>
                  <a:pt x="78727" y="0"/>
                </a:lnTo>
                <a:close/>
              </a:path>
            </a:pathLst>
          </a:custGeom>
          <a:solidFill>
            <a:srgbClr val="FCB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6908762" y="1079879"/>
            <a:ext cx="63500" cy="111760"/>
          </a:xfrm>
          <a:custGeom>
            <a:avLst/>
            <a:gdLst/>
            <a:ahLst/>
            <a:cxnLst/>
            <a:rect l="l" t="t" r="r" b="b"/>
            <a:pathLst>
              <a:path w="63500" h="111759">
                <a:moveTo>
                  <a:pt x="0" y="0"/>
                </a:moveTo>
                <a:lnTo>
                  <a:pt x="208" y="93365"/>
                </a:lnTo>
                <a:lnTo>
                  <a:pt x="0" y="111391"/>
                </a:lnTo>
                <a:lnTo>
                  <a:pt x="703" y="111608"/>
                </a:lnTo>
                <a:lnTo>
                  <a:pt x="7488" y="107556"/>
                </a:lnTo>
                <a:lnTo>
                  <a:pt x="62877" y="71793"/>
                </a:lnTo>
                <a:lnTo>
                  <a:pt x="0" y="0"/>
                </a:lnTo>
                <a:close/>
              </a:path>
            </a:pathLst>
          </a:custGeom>
          <a:solidFill>
            <a:srgbClr val="F0B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6840439" y="1079875"/>
            <a:ext cx="68580" cy="111760"/>
          </a:xfrm>
          <a:custGeom>
            <a:avLst/>
            <a:gdLst/>
            <a:ahLst/>
            <a:cxnLst/>
            <a:rect l="l" t="t" r="r" b="b"/>
            <a:pathLst>
              <a:path w="68579" h="111759">
                <a:moveTo>
                  <a:pt x="68326" y="0"/>
                </a:moveTo>
                <a:lnTo>
                  <a:pt x="0" y="38620"/>
                </a:lnTo>
                <a:lnTo>
                  <a:pt x="68326" y="111391"/>
                </a:lnTo>
                <a:lnTo>
                  <a:pt x="68326" y="0"/>
                </a:lnTo>
                <a:close/>
              </a:path>
            </a:pathLst>
          </a:custGeom>
          <a:solidFill>
            <a:srgbClr val="F5A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6908762" y="1151665"/>
            <a:ext cx="88900" cy="67945"/>
          </a:xfrm>
          <a:custGeom>
            <a:avLst/>
            <a:gdLst/>
            <a:ahLst/>
            <a:cxnLst/>
            <a:rect l="l" t="t" r="r" b="b"/>
            <a:pathLst>
              <a:path w="88900" h="67944">
                <a:moveTo>
                  <a:pt x="62877" y="0"/>
                </a:moveTo>
                <a:lnTo>
                  <a:pt x="0" y="39611"/>
                </a:lnTo>
                <a:lnTo>
                  <a:pt x="88620" y="67843"/>
                </a:lnTo>
                <a:lnTo>
                  <a:pt x="62877" y="0"/>
                </a:lnTo>
                <a:close/>
              </a:path>
            </a:pathLst>
          </a:custGeom>
          <a:solidFill>
            <a:srgbClr val="EBAD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6840439" y="1118496"/>
            <a:ext cx="68580" cy="73025"/>
          </a:xfrm>
          <a:custGeom>
            <a:avLst/>
            <a:gdLst/>
            <a:ahLst/>
            <a:cxnLst/>
            <a:rect l="l" t="t" r="r" b="b"/>
            <a:pathLst>
              <a:path w="68579" h="73025">
                <a:moveTo>
                  <a:pt x="0" y="0"/>
                </a:moveTo>
                <a:lnTo>
                  <a:pt x="11887" y="72821"/>
                </a:lnTo>
                <a:lnTo>
                  <a:pt x="68326" y="72771"/>
                </a:lnTo>
                <a:lnTo>
                  <a:pt x="0" y="0"/>
                </a:lnTo>
                <a:close/>
              </a:path>
            </a:pathLst>
          </a:custGeom>
          <a:solidFill>
            <a:srgbClr val="FCB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6727064" y="1115523"/>
            <a:ext cx="125730" cy="76200"/>
          </a:xfrm>
          <a:custGeom>
            <a:avLst/>
            <a:gdLst/>
            <a:ahLst/>
            <a:cxnLst/>
            <a:rect l="l" t="t" r="r" b="b"/>
            <a:pathLst>
              <a:path w="125729" h="76200">
                <a:moveTo>
                  <a:pt x="0" y="0"/>
                </a:moveTo>
                <a:lnTo>
                  <a:pt x="125260" y="75793"/>
                </a:lnTo>
                <a:lnTo>
                  <a:pt x="113372" y="2971"/>
                </a:lnTo>
                <a:lnTo>
                  <a:pt x="0" y="0"/>
                </a:lnTo>
                <a:close/>
              </a:path>
            </a:pathLst>
          </a:custGeom>
          <a:solidFill>
            <a:srgbClr val="F5A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6908762" y="1191276"/>
            <a:ext cx="88900" cy="96520"/>
          </a:xfrm>
          <a:custGeom>
            <a:avLst/>
            <a:gdLst/>
            <a:ahLst/>
            <a:cxnLst/>
            <a:rect l="l" t="t" r="r" b="b"/>
            <a:pathLst>
              <a:path w="88900" h="96519">
                <a:moveTo>
                  <a:pt x="0" y="0"/>
                </a:moveTo>
                <a:lnTo>
                  <a:pt x="29209" y="96062"/>
                </a:lnTo>
                <a:lnTo>
                  <a:pt x="88620" y="28232"/>
                </a:lnTo>
                <a:lnTo>
                  <a:pt x="0" y="0"/>
                </a:lnTo>
                <a:close/>
              </a:path>
            </a:pathLst>
          </a:custGeom>
          <a:solidFill>
            <a:srgbClr val="F2A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852325" y="1191271"/>
            <a:ext cx="56515" cy="74295"/>
          </a:xfrm>
          <a:custGeom>
            <a:avLst/>
            <a:gdLst/>
            <a:ahLst/>
            <a:cxnLst/>
            <a:rect l="l" t="t" r="r" b="b"/>
            <a:pathLst>
              <a:path w="56515" h="74294">
                <a:moveTo>
                  <a:pt x="56438" y="0"/>
                </a:moveTo>
                <a:lnTo>
                  <a:pt x="0" y="50"/>
                </a:lnTo>
                <a:lnTo>
                  <a:pt x="15341" y="74282"/>
                </a:lnTo>
                <a:lnTo>
                  <a:pt x="56438" y="0"/>
                </a:lnTo>
                <a:close/>
              </a:path>
            </a:pathLst>
          </a:custGeom>
          <a:solidFill>
            <a:srgbClr val="F5A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6867670" y="1191281"/>
            <a:ext cx="70485" cy="96520"/>
          </a:xfrm>
          <a:custGeom>
            <a:avLst/>
            <a:gdLst/>
            <a:ahLst/>
            <a:cxnLst/>
            <a:rect l="l" t="t" r="r" b="b"/>
            <a:pathLst>
              <a:path w="70484" h="96519">
                <a:moveTo>
                  <a:pt x="41097" y="0"/>
                </a:moveTo>
                <a:lnTo>
                  <a:pt x="0" y="74269"/>
                </a:lnTo>
                <a:lnTo>
                  <a:pt x="70307" y="96050"/>
                </a:lnTo>
                <a:lnTo>
                  <a:pt x="41097" y="0"/>
                </a:lnTo>
                <a:close/>
              </a:path>
            </a:pathLst>
          </a:custGeom>
          <a:solidFill>
            <a:srgbClr val="F2A3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6937978" y="1219501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69">
                <a:moveTo>
                  <a:pt x="59410" y="0"/>
                </a:moveTo>
                <a:lnTo>
                  <a:pt x="0" y="67830"/>
                </a:lnTo>
                <a:lnTo>
                  <a:pt x="77736" y="90106"/>
                </a:lnTo>
                <a:lnTo>
                  <a:pt x="59410" y="0"/>
                </a:lnTo>
                <a:close/>
              </a:path>
            </a:pathLst>
          </a:custGeom>
          <a:solidFill>
            <a:srgbClr val="F2A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6937978" y="1287332"/>
            <a:ext cx="78105" cy="85725"/>
          </a:xfrm>
          <a:custGeom>
            <a:avLst/>
            <a:gdLst/>
            <a:ahLst/>
            <a:cxnLst/>
            <a:rect l="l" t="t" r="r" b="b"/>
            <a:pathLst>
              <a:path w="78104" h="85725">
                <a:moveTo>
                  <a:pt x="0" y="0"/>
                </a:moveTo>
                <a:lnTo>
                  <a:pt x="25742" y="85153"/>
                </a:lnTo>
                <a:lnTo>
                  <a:pt x="77736" y="22275"/>
                </a:lnTo>
                <a:lnTo>
                  <a:pt x="0" y="0"/>
                </a:lnTo>
                <a:close/>
              </a:path>
            </a:pathLst>
          </a:custGeom>
          <a:solidFill>
            <a:srgbClr val="E39C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6963718" y="1309615"/>
            <a:ext cx="52069" cy="104139"/>
          </a:xfrm>
          <a:custGeom>
            <a:avLst/>
            <a:gdLst/>
            <a:ahLst/>
            <a:cxnLst/>
            <a:rect l="l" t="t" r="r" b="b"/>
            <a:pathLst>
              <a:path w="52070" h="104140">
                <a:moveTo>
                  <a:pt x="51993" y="0"/>
                </a:moveTo>
                <a:lnTo>
                  <a:pt x="0" y="62877"/>
                </a:lnTo>
                <a:lnTo>
                  <a:pt x="33667" y="103962"/>
                </a:lnTo>
                <a:lnTo>
                  <a:pt x="51993" y="0"/>
                </a:lnTo>
                <a:close/>
              </a:path>
            </a:pathLst>
          </a:custGeom>
          <a:solidFill>
            <a:srgbClr val="DE8C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6880546" y="1287339"/>
            <a:ext cx="83185" cy="85725"/>
          </a:xfrm>
          <a:custGeom>
            <a:avLst/>
            <a:gdLst/>
            <a:ahLst/>
            <a:cxnLst/>
            <a:rect l="l" t="t" r="r" b="b"/>
            <a:pathLst>
              <a:path w="83184" h="85725">
                <a:moveTo>
                  <a:pt x="57429" y="0"/>
                </a:moveTo>
                <a:lnTo>
                  <a:pt x="0" y="83172"/>
                </a:lnTo>
                <a:lnTo>
                  <a:pt x="83172" y="85153"/>
                </a:lnTo>
                <a:lnTo>
                  <a:pt x="57429" y="0"/>
                </a:lnTo>
                <a:close/>
              </a:path>
            </a:pathLst>
          </a:custGeom>
          <a:solidFill>
            <a:srgbClr val="EDA1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6911242" y="1372492"/>
            <a:ext cx="86360" cy="83185"/>
          </a:xfrm>
          <a:custGeom>
            <a:avLst/>
            <a:gdLst/>
            <a:ahLst/>
            <a:cxnLst/>
            <a:rect l="l" t="t" r="r" b="b"/>
            <a:pathLst>
              <a:path w="86359" h="83184">
                <a:moveTo>
                  <a:pt x="52476" y="0"/>
                </a:moveTo>
                <a:lnTo>
                  <a:pt x="0" y="82677"/>
                </a:lnTo>
                <a:lnTo>
                  <a:pt x="86144" y="41084"/>
                </a:lnTo>
                <a:lnTo>
                  <a:pt x="52476" y="0"/>
                </a:lnTo>
                <a:close/>
              </a:path>
            </a:pathLst>
          </a:custGeom>
          <a:solidFill>
            <a:srgbClr val="D482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6911244" y="1413581"/>
            <a:ext cx="86360" cy="94615"/>
          </a:xfrm>
          <a:custGeom>
            <a:avLst/>
            <a:gdLst/>
            <a:ahLst/>
            <a:cxnLst/>
            <a:rect l="l" t="t" r="r" b="b"/>
            <a:pathLst>
              <a:path w="86359" h="94615">
                <a:moveTo>
                  <a:pt x="86144" y="0"/>
                </a:moveTo>
                <a:lnTo>
                  <a:pt x="0" y="41592"/>
                </a:lnTo>
                <a:lnTo>
                  <a:pt x="28956" y="94068"/>
                </a:lnTo>
                <a:lnTo>
                  <a:pt x="86144" y="0"/>
                </a:lnTo>
                <a:close/>
              </a:path>
            </a:pathLst>
          </a:custGeom>
          <a:solidFill>
            <a:srgbClr val="BD69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6880543" y="1370512"/>
            <a:ext cx="83185" cy="85090"/>
          </a:xfrm>
          <a:custGeom>
            <a:avLst/>
            <a:gdLst/>
            <a:ahLst/>
            <a:cxnLst/>
            <a:rect l="l" t="t" r="r" b="b"/>
            <a:pathLst>
              <a:path w="83184" h="85090">
                <a:moveTo>
                  <a:pt x="0" y="0"/>
                </a:moveTo>
                <a:lnTo>
                  <a:pt x="30695" y="84658"/>
                </a:lnTo>
                <a:lnTo>
                  <a:pt x="83172" y="1981"/>
                </a:lnTo>
                <a:lnTo>
                  <a:pt x="0" y="0"/>
                </a:lnTo>
                <a:close/>
              </a:path>
            </a:pathLst>
          </a:custGeom>
          <a:solidFill>
            <a:srgbClr val="CC73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6622111" y="1005122"/>
            <a:ext cx="105410" cy="110489"/>
          </a:xfrm>
          <a:custGeom>
            <a:avLst/>
            <a:gdLst/>
            <a:ahLst/>
            <a:cxnLst/>
            <a:rect l="l" t="t" r="r" b="b"/>
            <a:pathLst>
              <a:path w="105409" h="110490">
                <a:moveTo>
                  <a:pt x="80200" y="0"/>
                </a:moveTo>
                <a:lnTo>
                  <a:pt x="0" y="62382"/>
                </a:lnTo>
                <a:lnTo>
                  <a:pt x="104952" y="110401"/>
                </a:lnTo>
                <a:lnTo>
                  <a:pt x="80200" y="0"/>
                </a:lnTo>
                <a:close/>
              </a:path>
            </a:pathLst>
          </a:custGeom>
          <a:solidFill>
            <a:srgbClr val="FCB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6556752" y="1005126"/>
            <a:ext cx="146050" cy="62865"/>
          </a:xfrm>
          <a:custGeom>
            <a:avLst/>
            <a:gdLst/>
            <a:ahLst/>
            <a:cxnLst/>
            <a:rect l="l" t="t" r="r" b="b"/>
            <a:pathLst>
              <a:path w="146050" h="62865">
                <a:moveTo>
                  <a:pt x="145554" y="0"/>
                </a:moveTo>
                <a:lnTo>
                  <a:pt x="0" y="16332"/>
                </a:lnTo>
                <a:lnTo>
                  <a:pt x="65354" y="62382"/>
                </a:lnTo>
                <a:lnTo>
                  <a:pt x="145554" y="0"/>
                </a:lnTo>
                <a:close/>
              </a:path>
            </a:pathLst>
          </a:custGeom>
          <a:solidFill>
            <a:srgbClr val="F5B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6867670" y="1265551"/>
            <a:ext cx="70485" cy="105410"/>
          </a:xfrm>
          <a:custGeom>
            <a:avLst/>
            <a:gdLst/>
            <a:ahLst/>
            <a:cxnLst/>
            <a:rect l="l" t="t" r="r" b="b"/>
            <a:pathLst>
              <a:path w="70484" h="105409">
                <a:moveTo>
                  <a:pt x="0" y="0"/>
                </a:moveTo>
                <a:lnTo>
                  <a:pt x="12877" y="104952"/>
                </a:lnTo>
                <a:lnTo>
                  <a:pt x="70307" y="21780"/>
                </a:lnTo>
                <a:lnTo>
                  <a:pt x="0" y="0"/>
                </a:lnTo>
                <a:close/>
              </a:path>
            </a:pathLst>
          </a:custGeom>
          <a:solidFill>
            <a:srgbClr val="ED9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6791672" y="1265556"/>
            <a:ext cx="88900" cy="105410"/>
          </a:xfrm>
          <a:custGeom>
            <a:avLst/>
            <a:gdLst/>
            <a:ahLst/>
            <a:cxnLst/>
            <a:rect l="l" t="t" r="r" b="b"/>
            <a:pathLst>
              <a:path w="88900" h="105409">
                <a:moveTo>
                  <a:pt x="75996" y="0"/>
                </a:moveTo>
                <a:lnTo>
                  <a:pt x="0" y="54940"/>
                </a:lnTo>
                <a:lnTo>
                  <a:pt x="88874" y="104952"/>
                </a:lnTo>
                <a:lnTo>
                  <a:pt x="75996" y="0"/>
                </a:lnTo>
                <a:close/>
              </a:path>
            </a:pathLst>
          </a:custGeom>
          <a:solidFill>
            <a:srgbClr val="E89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6852324" y="1455171"/>
            <a:ext cx="88265" cy="52705"/>
          </a:xfrm>
          <a:custGeom>
            <a:avLst/>
            <a:gdLst/>
            <a:ahLst/>
            <a:cxnLst/>
            <a:rect l="l" t="t" r="r" b="b"/>
            <a:pathLst>
              <a:path w="88265" h="52705">
                <a:moveTo>
                  <a:pt x="58915" y="0"/>
                </a:moveTo>
                <a:lnTo>
                  <a:pt x="0" y="43573"/>
                </a:lnTo>
                <a:lnTo>
                  <a:pt x="87884" y="52476"/>
                </a:lnTo>
                <a:lnTo>
                  <a:pt x="58915" y="0"/>
                </a:lnTo>
                <a:close/>
              </a:path>
            </a:pathLst>
          </a:custGeom>
          <a:solidFill>
            <a:srgbClr val="AD5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6852325" y="1370507"/>
            <a:ext cx="59055" cy="128270"/>
          </a:xfrm>
          <a:custGeom>
            <a:avLst/>
            <a:gdLst/>
            <a:ahLst/>
            <a:cxnLst/>
            <a:rect l="l" t="t" r="r" b="b"/>
            <a:pathLst>
              <a:path w="59054" h="128269">
                <a:moveTo>
                  <a:pt x="28219" y="0"/>
                </a:moveTo>
                <a:lnTo>
                  <a:pt x="0" y="128231"/>
                </a:lnTo>
                <a:lnTo>
                  <a:pt x="58915" y="84658"/>
                </a:lnTo>
                <a:lnTo>
                  <a:pt x="28219" y="0"/>
                </a:lnTo>
                <a:close/>
              </a:path>
            </a:pathLst>
          </a:custGeom>
          <a:solidFill>
            <a:srgbClr val="C47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6754041" y="1230389"/>
            <a:ext cx="113664" cy="90170"/>
          </a:xfrm>
          <a:custGeom>
            <a:avLst/>
            <a:gdLst/>
            <a:ahLst/>
            <a:cxnLst/>
            <a:rect l="l" t="t" r="r" b="b"/>
            <a:pathLst>
              <a:path w="113665" h="90169">
                <a:moveTo>
                  <a:pt x="0" y="0"/>
                </a:moveTo>
                <a:lnTo>
                  <a:pt x="37630" y="90106"/>
                </a:lnTo>
                <a:lnTo>
                  <a:pt x="113626" y="35166"/>
                </a:lnTo>
                <a:lnTo>
                  <a:pt x="0" y="0"/>
                </a:lnTo>
                <a:close/>
              </a:path>
            </a:pathLst>
          </a:custGeom>
          <a:solidFill>
            <a:srgbClr val="F5A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6754047" y="1191326"/>
            <a:ext cx="113664" cy="74295"/>
          </a:xfrm>
          <a:custGeom>
            <a:avLst/>
            <a:gdLst/>
            <a:ahLst/>
            <a:cxnLst/>
            <a:rect l="l" t="t" r="r" b="b"/>
            <a:pathLst>
              <a:path w="113665" h="74294">
                <a:moveTo>
                  <a:pt x="98272" y="0"/>
                </a:moveTo>
                <a:lnTo>
                  <a:pt x="0" y="39065"/>
                </a:lnTo>
                <a:lnTo>
                  <a:pt x="113626" y="74218"/>
                </a:lnTo>
                <a:lnTo>
                  <a:pt x="98272" y="0"/>
                </a:lnTo>
                <a:close/>
              </a:path>
            </a:pathLst>
          </a:custGeom>
          <a:solidFill>
            <a:srgbClr val="EDC4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6727060" y="1115519"/>
            <a:ext cx="125730" cy="114935"/>
          </a:xfrm>
          <a:custGeom>
            <a:avLst/>
            <a:gdLst/>
            <a:ahLst/>
            <a:cxnLst/>
            <a:rect l="l" t="t" r="r" b="b"/>
            <a:pathLst>
              <a:path w="125729" h="114934">
                <a:moveTo>
                  <a:pt x="0" y="0"/>
                </a:moveTo>
                <a:lnTo>
                  <a:pt x="26987" y="114871"/>
                </a:lnTo>
                <a:lnTo>
                  <a:pt x="125260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5A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6849353" y="1498739"/>
            <a:ext cx="91440" cy="74295"/>
          </a:xfrm>
          <a:custGeom>
            <a:avLst/>
            <a:gdLst/>
            <a:ahLst/>
            <a:cxnLst/>
            <a:rect l="l" t="t" r="r" b="b"/>
            <a:pathLst>
              <a:path w="91440" h="74294">
                <a:moveTo>
                  <a:pt x="2971" y="0"/>
                </a:moveTo>
                <a:lnTo>
                  <a:pt x="0" y="74256"/>
                </a:lnTo>
                <a:lnTo>
                  <a:pt x="90843" y="8915"/>
                </a:lnTo>
                <a:lnTo>
                  <a:pt x="2971" y="0"/>
                </a:lnTo>
                <a:close/>
              </a:path>
            </a:pathLst>
          </a:custGeom>
          <a:solidFill>
            <a:srgbClr val="9952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6783745" y="1370507"/>
            <a:ext cx="97155" cy="128270"/>
          </a:xfrm>
          <a:custGeom>
            <a:avLst/>
            <a:gdLst/>
            <a:ahLst/>
            <a:cxnLst/>
            <a:rect l="l" t="t" r="r" b="b"/>
            <a:pathLst>
              <a:path w="97154" h="128269">
                <a:moveTo>
                  <a:pt x="96799" y="0"/>
                </a:moveTo>
                <a:lnTo>
                  <a:pt x="0" y="59410"/>
                </a:lnTo>
                <a:lnTo>
                  <a:pt x="68579" y="128231"/>
                </a:lnTo>
                <a:lnTo>
                  <a:pt x="96799" y="0"/>
                </a:lnTo>
                <a:close/>
              </a:path>
            </a:pathLst>
          </a:custGeom>
          <a:solidFill>
            <a:srgbClr val="B357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6783751" y="1320495"/>
            <a:ext cx="97155" cy="109855"/>
          </a:xfrm>
          <a:custGeom>
            <a:avLst/>
            <a:gdLst/>
            <a:ahLst/>
            <a:cxnLst/>
            <a:rect l="l" t="t" r="r" b="b"/>
            <a:pathLst>
              <a:path w="97154" h="109855">
                <a:moveTo>
                  <a:pt x="7924" y="0"/>
                </a:moveTo>
                <a:lnTo>
                  <a:pt x="0" y="109423"/>
                </a:lnTo>
                <a:lnTo>
                  <a:pt x="96799" y="50012"/>
                </a:lnTo>
                <a:lnTo>
                  <a:pt x="7924" y="0"/>
                </a:lnTo>
                <a:close/>
              </a:path>
            </a:pathLst>
          </a:custGeom>
          <a:solidFill>
            <a:srgbClr val="D17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6748845" y="1498744"/>
            <a:ext cx="103505" cy="74295"/>
          </a:xfrm>
          <a:custGeom>
            <a:avLst/>
            <a:gdLst/>
            <a:ahLst/>
            <a:cxnLst/>
            <a:rect l="l" t="t" r="r" b="b"/>
            <a:pathLst>
              <a:path w="103504" h="74294">
                <a:moveTo>
                  <a:pt x="103479" y="0"/>
                </a:moveTo>
                <a:lnTo>
                  <a:pt x="0" y="30200"/>
                </a:lnTo>
                <a:lnTo>
                  <a:pt x="100507" y="74256"/>
                </a:lnTo>
                <a:lnTo>
                  <a:pt x="103479" y="0"/>
                </a:lnTo>
                <a:close/>
              </a:path>
            </a:pathLst>
          </a:custGeom>
          <a:solidFill>
            <a:srgbClr val="8A4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6748845" y="1429918"/>
            <a:ext cx="103505" cy="99060"/>
          </a:xfrm>
          <a:custGeom>
            <a:avLst/>
            <a:gdLst/>
            <a:ahLst/>
            <a:cxnLst/>
            <a:rect l="l" t="t" r="r" b="b"/>
            <a:pathLst>
              <a:path w="103504" h="99059">
                <a:moveTo>
                  <a:pt x="34899" y="0"/>
                </a:moveTo>
                <a:lnTo>
                  <a:pt x="0" y="99021"/>
                </a:lnTo>
                <a:lnTo>
                  <a:pt x="103479" y="68821"/>
                </a:lnTo>
                <a:lnTo>
                  <a:pt x="34899" y="0"/>
                </a:lnTo>
                <a:close/>
              </a:path>
            </a:pathLst>
          </a:custGeom>
          <a:solidFill>
            <a:srgbClr val="B35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6713692" y="1528940"/>
            <a:ext cx="135890" cy="87630"/>
          </a:xfrm>
          <a:custGeom>
            <a:avLst/>
            <a:gdLst/>
            <a:ahLst/>
            <a:cxnLst/>
            <a:rect l="l" t="t" r="r" b="b"/>
            <a:pathLst>
              <a:path w="135890" h="87630">
                <a:moveTo>
                  <a:pt x="35153" y="0"/>
                </a:moveTo>
                <a:lnTo>
                  <a:pt x="0" y="87630"/>
                </a:lnTo>
                <a:lnTo>
                  <a:pt x="135661" y="44056"/>
                </a:lnTo>
                <a:lnTo>
                  <a:pt x="35153" y="0"/>
                </a:lnTo>
                <a:close/>
              </a:path>
            </a:pathLst>
          </a:custGeom>
          <a:solidFill>
            <a:srgbClr val="7333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6713698" y="1320495"/>
            <a:ext cx="78105" cy="109855"/>
          </a:xfrm>
          <a:custGeom>
            <a:avLst/>
            <a:gdLst/>
            <a:ahLst/>
            <a:cxnLst/>
            <a:rect l="l" t="t" r="r" b="b"/>
            <a:pathLst>
              <a:path w="78104" h="109855">
                <a:moveTo>
                  <a:pt x="77977" y="0"/>
                </a:moveTo>
                <a:lnTo>
                  <a:pt x="0" y="41097"/>
                </a:lnTo>
                <a:lnTo>
                  <a:pt x="70053" y="109423"/>
                </a:lnTo>
                <a:lnTo>
                  <a:pt x="77977" y="0"/>
                </a:lnTo>
                <a:close/>
              </a:path>
            </a:pathLst>
          </a:custGeom>
          <a:solidFill>
            <a:srgbClr val="CC7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6602294" y="1067508"/>
            <a:ext cx="125095" cy="85090"/>
          </a:xfrm>
          <a:custGeom>
            <a:avLst/>
            <a:gdLst/>
            <a:ahLst/>
            <a:cxnLst/>
            <a:rect l="l" t="t" r="r" b="b"/>
            <a:pathLst>
              <a:path w="125095" h="85090">
                <a:moveTo>
                  <a:pt x="19811" y="0"/>
                </a:moveTo>
                <a:lnTo>
                  <a:pt x="0" y="84543"/>
                </a:lnTo>
                <a:lnTo>
                  <a:pt x="124764" y="48018"/>
                </a:lnTo>
                <a:lnTo>
                  <a:pt x="19811" y="0"/>
                </a:lnTo>
                <a:close/>
              </a:path>
            </a:pathLst>
          </a:custGeom>
          <a:solidFill>
            <a:srgbClr val="E08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6602294" y="1115519"/>
            <a:ext cx="151765" cy="114935"/>
          </a:xfrm>
          <a:custGeom>
            <a:avLst/>
            <a:gdLst/>
            <a:ahLst/>
            <a:cxnLst/>
            <a:rect l="l" t="t" r="r" b="b"/>
            <a:pathLst>
              <a:path w="151765" h="114934">
                <a:moveTo>
                  <a:pt x="124764" y="0"/>
                </a:moveTo>
                <a:lnTo>
                  <a:pt x="0" y="36537"/>
                </a:lnTo>
                <a:lnTo>
                  <a:pt x="151752" y="114871"/>
                </a:lnTo>
                <a:lnTo>
                  <a:pt x="124764" y="0"/>
                </a:lnTo>
                <a:close/>
              </a:path>
            </a:pathLst>
          </a:custGeom>
          <a:solidFill>
            <a:srgbClr val="F5A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6713699" y="1230391"/>
            <a:ext cx="78105" cy="131445"/>
          </a:xfrm>
          <a:custGeom>
            <a:avLst/>
            <a:gdLst/>
            <a:ahLst/>
            <a:cxnLst/>
            <a:rect l="l" t="t" r="r" b="b"/>
            <a:pathLst>
              <a:path w="78104" h="131444">
                <a:moveTo>
                  <a:pt x="40347" y="0"/>
                </a:moveTo>
                <a:lnTo>
                  <a:pt x="0" y="131203"/>
                </a:lnTo>
                <a:lnTo>
                  <a:pt x="77978" y="90106"/>
                </a:lnTo>
                <a:lnTo>
                  <a:pt x="40347" y="0"/>
                </a:lnTo>
                <a:close/>
              </a:path>
            </a:pathLst>
          </a:custGeom>
          <a:solidFill>
            <a:srgbClr val="E0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6678170" y="1429918"/>
            <a:ext cx="106045" cy="99060"/>
          </a:xfrm>
          <a:custGeom>
            <a:avLst/>
            <a:gdLst/>
            <a:ahLst/>
            <a:cxnLst/>
            <a:rect l="l" t="t" r="r" b="b"/>
            <a:pathLst>
              <a:path w="106045" h="99059">
                <a:moveTo>
                  <a:pt x="105575" y="0"/>
                </a:moveTo>
                <a:lnTo>
                  <a:pt x="0" y="34658"/>
                </a:lnTo>
                <a:lnTo>
                  <a:pt x="70675" y="99021"/>
                </a:lnTo>
                <a:lnTo>
                  <a:pt x="105575" y="0"/>
                </a:lnTo>
                <a:close/>
              </a:path>
            </a:pathLst>
          </a:custGeom>
          <a:solidFill>
            <a:srgbClr val="99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6678170" y="1361593"/>
            <a:ext cx="106045" cy="103505"/>
          </a:xfrm>
          <a:custGeom>
            <a:avLst/>
            <a:gdLst/>
            <a:ahLst/>
            <a:cxnLst/>
            <a:rect l="l" t="t" r="r" b="b"/>
            <a:pathLst>
              <a:path w="106045" h="103505">
                <a:moveTo>
                  <a:pt x="35521" y="0"/>
                </a:moveTo>
                <a:lnTo>
                  <a:pt x="0" y="102984"/>
                </a:lnTo>
                <a:lnTo>
                  <a:pt x="105575" y="68326"/>
                </a:lnTo>
                <a:lnTo>
                  <a:pt x="35521" y="0"/>
                </a:lnTo>
                <a:close/>
              </a:path>
            </a:pathLst>
          </a:custGeom>
          <a:solidFill>
            <a:srgbClr val="B35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6640909" y="1528940"/>
            <a:ext cx="107950" cy="87630"/>
          </a:xfrm>
          <a:custGeom>
            <a:avLst/>
            <a:gdLst/>
            <a:ahLst/>
            <a:cxnLst/>
            <a:rect l="l" t="t" r="r" b="b"/>
            <a:pathLst>
              <a:path w="107950" h="87630">
                <a:moveTo>
                  <a:pt x="107937" y="0"/>
                </a:moveTo>
                <a:lnTo>
                  <a:pt x="0" y="29705"/>
                </a:lnTo>
                <a:lnTo>
                  <a:pt x="72783" y="87629"/>
                </a:lnTo>
                <a:lnTo>
                  <a:pt x="107937" y="0"/>
                </a:lnTo>
                <a:close/>
              </a:path>
            </a:pathLst>
          </a:custGeom>
          <a:solidFill>
            <a:srgbClr val="6B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6640914" y="1464577"/>
            <a:ext cx="107950" cy="94615"/>
          </a:xfrm>
          <a:custGeom>
            <a:avLst/>
            <a:gdLst/>
            <a:ahLst/>
            <a:cxnLst/>
            <a:rect l="l" t="t" r="r" b="b"/>
            <a:pathLst>
              <a:path w="107950" h="94615">
                <a:moveTo>
                  <a:pt x="37249" y="0"/>
                </a:moveTo>
                <a:lnTo>
                  <a:pt x="0" y="94068"/>
                </a:lnTo>
                <a:lnTo>
                  <a:pt x="107924" y="64363"/>
                </a:lnTo>
                <a:lnTo>
                  <a:pt x="37249" y="0"/>
                </a:lnTo>
                <a:close/>
              </a:path>
            </a:pathLst>
          </a:custGeom>
          <a:solidFill>
            <a:srgbClr val="7F3D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6614676" y="1558646"/>
            <a:ext cx="99060" cy="58419"/>
          </a:xfrm>
          <a:custGeom>
            <a:avLst/>
            <a:gdLst/>
            <a:ahLst/>
            <a:cxnLst/>
            <a:rect l="l" t="t" r="r" b="b"/>
            <a:pathLst>
              <a:path w="99059" h="58419">
                <a:moveTo>
                  <a:pt x="26238" y="0"/>
                </a:moveTo>
                <a:lnTo>
                  <a:pt x="0" y="54952"/>
                </a:lnTo>
                <a:lnTo>
                  <a:pt x="99021" y="57924"/>
                </a:lnTo>
                <a:lnTo>
                  <a:pt x="26238" y="0"/>
                </a:lnTo>
                <a:close/>
              </a:path>
            </a:pathLst>
          </a:custGeom>
          <a:solidFill>
            <a:srgbClr val="692B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6643386" y="1230391"/>
            <a:ext cx="111125" cy="131445"/>
          </a:xfrm>
          <a:custGeom>
            <a:avLst/>
            <a:gdLst/>
            <a:ahLst/>
            <a:cxnLst/>
            <a:rect l="l" t="t" r="r" b="b"/>
            <a:pathLst>
              <a:path w="111125" h="131444">
                <a:moveTo>
                  <a:pt x="110655" y="0"/>
                </a:moveTo>
                <a:lnTo>
                  <a:pt x="0" y="45059"/>
                </a:lnTo>
                <a:lnTo>
                  <a:pt x="70307" y="131203"/>
                </a:lnTo>
                <a:lnTo>
                  <a:pt x="110655" y="0"/>
                </a:lnTo>
                <a:close/>
              </a:path>
            </a:pathLst>
          </a:custGeom>
          <a:solidFill>
            <a:srgbClr val="DE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6611203" y="1361593"/>
            <a:ext cx="102870" cy="103505"/>
          </a:xfrm>
          <a:custGeom>
            <a:avLst/>
            <a:gdLst/>
            <a:ahLst/>
            <a:cxnLst/>
            <a:rect l="l" t="t" r="r" b="b"/>
            <a:pathLst>
              <a:path w="102870" h="103505">
                <a:moveTo>
                  <a:pt x="102489" y="0"/>
                </a:moveTo>
                <a:lnTo>
                  <a:pt x="0" y="47040"/>
                </a:lnTo>
                <a:lnTo>
                  <a:pt x="66967" y="102984"/>
                </a:lnTo>
                <a:lnTo>
                  <a:pt x="102489" y="0"/>
                </a:lnTo>
                <a:close/>
              </a:path>
            </a:pathLst>
          </a:custGeom>
          <a:solidFill>
            <a:srgbClr val="99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6523081" y="1504186"/>
            <a:ext cx="118110" cy="109855"/>
          </a:xfrm>
          <a:custGeom>
            <a:avLst/>
            <a:gdLst/>
            <a:ahLst/>
            <a:cxnLst/>
            <a:rect l="l" t="t" r="r" b="b"/>
            <a:pathLst>
              <a:path w="118109" h="109855">
                <a:moveTo>
                  <a:pt x="0" y="0"/>
                </a:moveTo>
                <a:lnTo>
                  <a:pt x="91592" y="109410"/>
                </a:lnTo>
                <a:lnTo>
                  <a:pt x="117830" y="54457"/>
                </a:lnTo>
                <a:lnTo>
                  <a:pt x="0" y="0"/>
                </a:lnTo>
                <a:close/>
              </a:path>
            </a:pathLst>
          </a:custGeom>
          <a:solidFill>
            <a:srgbClr val="6121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6523080" y="1464574"/>
            <a:ext cx="155575" cy="94615"/>
          </a:xfrm>
          <a:custGeom>
            <a:avLst/>
            <a:gdLst/>
            <a:ahLst/>
            <a:cxnLst/>
            <a:rect l="l" t="t" r="r" b="b"/>
            <a:pathLst>
              <a:path w="155575" h="94615">
                <a:moveTo>
                  <a:pt x="155092" y="0"/>
                </a:moveTo>
                <a:lnTo>
                  <a:pt x="0" y="39611"/>
                </a:lnTo>
                <a:lnTo>
                  <a:pt x="117830" y="94068"/>
                </a:lnTo>
                <a:lnTo>
                  <a:pt x="155092" y="0"/>
                </a:lnTo>
                <a:close/>
              </a:path>
            </a:pathLst>
          </a:custGeom>
          <a:solidFill>
            <a:srgbClr val="6B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6506748" y="1504185"/>
            <a:ext cx="107950" cy="109855"/>
          </a:xfrm>
          <a:custGeom>
            <a:avLst/>
            <a:gdLst/>
            <a:ahLst/>
            <a:cxnLst/>
            <a:rect l="l" t="t" r="r" b="b"/>
            <a:pathLst>
              <a:path w="107950" h="109855">
                <a:moveTo>
                  <a:pt x="16332" y="0"/>
                </a:moveTo>
                <a:lnTo>
                  <a:pt x="0" y="78727"/>
                </a:lnTo>
                <a:lnTo>
                  <a:pt x="107924" y="109410"/>
                </a:lnTo>
                <a:lnTo>
                  <a:pt x="16332" y="0"/>
                </a:lnTo>
                <a:close/>
              </a:path>
            </a:pathLst>
          </a:custGeom>
          <a:solidFill>
            <a:srgbClr val="592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6523080" y="1408630"/>
            <a:ext cx="155575" cy="95885"/>
          </a:xfrm>
          <a:custGeom>
            <a:avLst/>
            <a:gdLst/>
            <a:ahLst/>
            <a:cxnLst/>
            <a:rect l="l" t="t" r="r" b="b"/>
            <a:pathLst>
              <a:path w="155575" h="95884">
                <a:moveTo>
                  <a:pt x="88125" y="0"/>
                </a:moveTo>
                <a:lnTo>
                  <a:pt x="0" y="95554"/>
                </a:lnTo>
                <a:lnTo>
                  <a:pt x="155092" y="55943"/>
                </a:lnTo>
                <a:lnTo>
                  <a:pt x="88125" y="0"/>
                </a:lnTo>
                <a:close/>
              </a:path>
            </a:pathLst>
          </a:custGeom>
          <a:solidFill>
            <a:srgbClr val="7F30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6611208" y="1275444"/>
            <a:ext cx="102870" cy="133350"/>
          </a:xfrm>
          <a:custGeom>
            <a:avLst/>
            <a:gdLst/>
            <a:ahLst/>
            <a:cxnLst/>
            <a:rect l="l" t="t" r="r" b="b"/>
            <a:pathLst>
              <a:path w="102870" h="133350">
                <a:moveTo>
                  <a:pt x="32181" y="0"/>
                </a:moveTo>
                <a:lnTo>
                  <a:pt x="0" y="133184"/>
                </a:lnTo>
                <a:lnTo>
                  <a:pt x="102489" y="86144"/>
                </a:lnTo>
                <a:lnTo>
                  <a:pt x="32181" y="0"/>
                </a:lnTo>
                <a:close/>
              </a:path>
            </a:pathLst>
          </a:custGeom>
          <a:solidFill>
            <a:srgbClr val="C97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6602294" y="1152056"/>
            <a:ext cx="151765" cy="123825"/>
          </a:xfrm>
          <a:custGeom>
            <a:avLst/>
            <a:gdLst/>
            <a:ahLst/>
            <a:cxnLst/>
            <a:rect l="l" t="t" r="r" b="b"/>
            <a:pathLst>
              <a:path w="151765" h="123825">
                <a:moveTo>
                  <a:pt x="0" y="0"/>
                </a:moveTo>
                <a:lnTo>
                  <a:pt x="41097" y="123393"/>
                </a:lnTo>
                <a:lnTo>
                  <a:pt x="151752" y="78333"/>
                </a:lnTo>
                <a:lnTo>
                  <a:pt x="0" y="0"/>
                </a:lnTo>
                <a:close/>
              </a:path>
            </a:pathLst>
          </a:custGeom>
          <a:solidFill>
            <a:srgbClr val="E8A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6510206" y="1067513"/>
            <a:ext cx="112395" cy="85090"/>
          </a:xfrm>
          <a:custGeom>
            <a:avLst/>
            <a:gdLst/>
            <a:ahLst/>
            <a:cxnLst/>
            <a:rect l="l" t="t" r="r" b="b"/>
            <a:pathLst>
              <a:path w="112395" h="85090">
                <a:moveTo>
                  <a:pt x="111899" y="0"/>
                </a:moveTo>
                <a:lnTo>
                  <a:pt x="0" y="48006"/>
                </a:lnTo>
                <a:lnTo>
                  <a:pt x="92087" y="84543"/>
                </a:lnTo>
                <a:lnTo>
                  <a:pt x="111899" y="0"/>
                </a:lnTo>
                <a:close/>
              </a:path>
            </a:pathLst>
          </a:custGeom>
          <a:solidFill>
            <a:srgbClr val="D68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6510207" y="1021454"/>
            <a:ext cx="112395" cy="94615"/>
          </a:xfrm>
          <a:custGeom>
            <a:avLst/>
            <a:gdLst/>
            <a:ahLst/>
            <a:cxnLst/>
            <a:rect l="l" t="t" r="r" b="b"/>
            <a:pathLst>
              <a:path w="112395" h="94615">
                <a:moveTo>
                  <a:pt x="46532" y="0"/>
                </a:moveTo>
                <a:lnTo>
                  <a:pt x="0" y="94068"/>
                </a:lnTo>
                <a:lnTo>
                  <a:pt x="111899" y="46050"/>
                </a:lnTo>
                <a:lnTo>
                  <a:pt x="46532" y="0"/>
                </a:lnTo>
                <a:close/>
              </a:path>
            </a:pathLst>
          </a:custGeom>
          <a:solidFill>
            <a:srgbClr val="D68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6528531" y="1275444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4" h="133350">
                <a:moveTo>
                  <a:pt x="114858" y="0"/>
                </a:moveTo>
                <a:lnTo>
                  <a:pt x="0" y="42583"/>
                </a:lnTo>
                <a:lnTo>
                  <a:pt x="82676" y="133184"/>
                </a:lnTo>
                <a:lnTo>
                  <a:pt x="114858" y="0"/>
                </a:lnTo>
                <a:close/>
              </a:path>
            </a:pathLst>
          </a:custGeom>
          <a:solidFill>
            <a:srgbClr val="B35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6528525" y="1152053"/>
            <a:ext cx="114935" cy="166370"/>
          </a:xfrm>
          <a:custGeom>
            <a:avLst/>
            <a:gdLst/>
            <a:ahLst/>
            <a:cxnLst/>
            <a:rect l="l" t="t" r="r" b="b"/>
            <a:pathLst>
              <a:path w="114934" h="166369">
                <a:moveTo>
                  <a:pt x="73774" y="0"/>
                </a:moveTo>
                <a:lnTo>
                  <a:pt x="0" y="165976"/>
                </a:lnTo>
                <a:lnTo>
                  <a:pt x="114871" y="123393"/>
                </a:lnTo>
                <a:lnTo>
                  <a:pt x="73774" y="0"/>
                </a:lnTo>
                <a:close/>
              </a:path>
            </a:pathLst>
          </a:custGeom>
          <a:solidFill>
            <a:srgbClr val="BD69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6431088" y="1504181"/>
            <a:ext cx="92075" cy="78740"/>
          </a:xfrm>
          <a:custGeom>
            <a:avLst/>
            <a:gdLst/>
            <a:ahLst/>
            <a:cxnLst/>
            <a:rect l="l" t="t" r="r" b="b"/>
            <a:pathLst>
              <a:path w="92075" h="78740">
                <a:moveTo>
                  <a:pt x="91986" y="0"/>
                </a:moveTo>
                <a:lnTo>
                  <a:pt x="0" y="7429"/>
                </a:lnTo>
                <a:lnTo>
                  <a:pt x="75653" y="78727"/>
                </a:lnTo>
                <a:lnTo>
                  <a:pt x="91986" y="0"/>
                </a:lnTo>
                <a:close/>
              </a:path>
            </a:pathLst>
          </a:custGeom>
          <a:solidFill>
            <a:srgbClr val="6126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6523080" y="1318028"/>
            <a:ext cx="88265" cy="186690"/>
          </a:xfrm>
          <a:custGeom>
            <a:avLst/>
            <a:gdLst/>
            <a:ahLst/>
            <a:cxnLst/>
            <a:rect l="l" t="t" r="r" b="b"/>
            <a:pathLst>
              <a:path w="88265" h="186690">
                <a:moveTo>
                  <a:pt x="5448" y="0"/>
                </a:moveTo>
                <a:lnTo>
                  <a:pt x="0" y="186156"/>
                </a:lnTo>
                <a:lnTo>
                  <a:pt x="88125" y="90601"/>
                </a:lnTo>
                <a:lnTo>
                  <a:pt x="5448" y="0"/>
                </a:lnTo>
                <a:close/>
              </a:path>
            </a:pathLst>
          </a:custGeom>
          <a:solidFill>
            <a:srgbClr val="8F3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6431094" y="1403195"/>
            <a:ext cx="92075" cy="108585"/>
          </a:xfrm>
          <a:custGeom>
            <a:avLst/>
            <a:gdLst/>
            <a:ahLst/>
            <a:cxnLst/>
            <a:rect l="l" t="t" r="r" b="b"/>
            <a:pathLst>
              <a:path w="92075" h="108584">
                <a:moveTo>
                  <a:pt x="17068" y="0"/>
                </a:moveTo>
                <a:lnTo>
                  <a:pt x="0" y="108419"/>
                </a:lnTo>
                <a:lnTo>
                  <a:pt x="91986" y="100990"/>
                </a:lnTo>
                <a:lnTo>
                  <a:pt x="17068" y="0"/>
                </a:lnTo>
                <a:close/>
              </a:path>
            </a:pathLst>
          </a:custGeom>
          <a:solidFill>
            <a:srgbClr val="5C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6448159" y="1318026"/>
            <a:ext cx="80645" cy="186690"/>
          </a:xfrm>
          <a:custGeom>
            <a:avLst/>
            <a:gdLst/>
            <a:ahLst/>
            <a:cxnLst/>
            <a:rect l="l" t="t" r="r" b="b"/>
            <a:pathLst>
              <a:path w="80645" h="186690">
                <a:moveTo>
                  <a:pt x="80365" y="0"/>
                </a:moveTo>
                <a:lnTo>
                  <a:pt x="0" y="85166"/>
                </a:lnTo>
                <a:lnTo>
                  <a:pt x="74917" y="186156"/>
                </a:lnTo>
                <a:lnTo>
                  <a:pt x="80365" y="0"/>
                </a:lnTo>
                <a:close/>
              </a:path>
            </a:pathLst>
          </a:custGeom>
          <a:solidFill>
            <a:srgbClr val="7F30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6366045" y="1403192"/>
            <a:ext cx="82550" cy="108585"/>
          </a:xfrm>
          <a:custGeom>
            <a:avLst/>
            <a:gdLst/>
            <a:ahLst/>
            <a:cxnLst/>
            <a:rect l="l" t="t" r="r" b="b"/>
            <a:pathLst>
              <a:path w="82550" h="108584">
                <a:moveTo>
                  <a:pt x="82118" y="0"/>
                </a:moveTo>
                <a:lnTo>
                  <a:pt x="0" y="16103"/>
                </a:lnTo>
                <a:lnTo>
                  <a:pt x="65049" y="108419"/>
                </a:lnTo>
                <a:lnTo>
                  <a:pt x="82118" y="0"/>
                </a:lnTo>
                <a:close/>
              </a:path>
            </a:pathLst>
          </a:custGeom>
          <a:solidFill>
            <a:srgbClr val="5C24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6431090" y="1267950"/>
            <a:ext cx="97790" cy="135255"/>
          </a:xfrm>
          <a:custGeom>
            <a:avLst/>
            <a:gdLst/>
            <a:ahLst/>
            <a:cxnLst/>
            <a:rect l="l" t="t" r="r" b="b"/>
            <a:pathLst>
              <a:path w="97790" h="135255">
                <a:moveTo>
                  <a:pt x="0" y="0"/>
                </a:moveTo>
                <a:lnTo>
                  <a:pt x="17068" y="135242"/>
                </a:lnTo>
                <a:lnTo>
                  <a:pt x="97434" y="50076"/>
                </a:lnTo>
                <a:lnTo>
                  <a:pt x="0" y="0"/>
                </a:lnTo>
                <a:close/>
              </a:path>
            </a:pathLst>
          </a:custGeom>
          <a:solidFill>
            <a:srgbClr val="782E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6350584" y="1267954"/>
            <a:ext cx="97790" cy="153035"/>
          </a:xfrm>
          <a:custGeom>
            <a:avLst/>
            <a:gdLst/>
            <a:ahLst/>
            <a:cxnLst/>
            <a:rect l="l" t="t" r="r" b="b"/>
            <a:pathLst>
              <a:path w="97789" h="153034">
                <a:moveTo>
                  <a:pt x="97574" y="135242"/>
                </a:moveTo>
                <a:lnTo>
                  <a:pt x="80505" y="0"/>
                </a:lnTo>
                <a:lnTo>
                  <a:pt x="0" y="80822"/>
                </a:lnTo>
                <a:lnTo>
                  <a:pt x="16395" y="152654"/>
                </a:lnTo>
                <a:lnTo>
                  <a:pt x="97574" y="135242"/>
                </a:lnTo>
                <a:close/>
              </a:path>
            </a:pathLst>
          </a:custGeom>
          <a:solidFill>
            <a:srgbClr val="5C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6431094" y="1213751"/>
            <a:ext cx="97790" cy="104775"/>
          </a:xfrm>
          <a:custGeom>
            <a:avLst/>
            <a:gdLst/>
            <a:ahLst/>
            <a:cxnLst/>
            <a:rect l="l" t="t" r="r" b="b"/>
            <a:pathLst>
              <a:path w="97790" h="104775">
                <a:moveTo>
                  <a:pt x="79108" y="0"/>
                </a:moveTo>
                <a:lnTo>
                  <a:pt x="0" y="54203"/>
                </a:lnTo>
                <a:lnTo>
                  <a:pt x="97434" y="104279"/>
                </a:lnTo>
                <a:lnTo>
                  <a:pt x="79108" y="0"/>
                </a:lnTo>
                <a:close/>
              </a:path>
            </a:pathLst>
          </a:custGeom>
          <a:solidFill>
            <a:srgbClr val="823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6510207" y="1152064"/>
            <a:ext cx="92710" cy="166370"/>
          </a:xfrm>
          <a:custGeom>
            <a:avLst/>
            <a:gdLst/>
            <a:ahLst/>
            <a:cxnLst/>
            <a:rect l="l" t="t" r="r" b="b"/>
            <a:pathLst>
              <a:path w="92709" h="166369">
                <a:moveTo>
                  <a:pt x="92087" y="0"/>
                </a:moveTo>
                <a:lnTo>
                  <a:pt x="0" y="61683"/>
                </a:lnTo>
                <a:lnTo>
                  <a:pt x="18313" y="165963"/>
                </a:lnTo>
                <a:lnTo>
                  <a:pt x="92087" y="0"/>
                </a:lnTo>
                <a:close/>
              </a:path>
            </a:pathLst>
          </a:custGeom>
          <a:solidFill>
            <a:srgbClr val="BD70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6510207" y="1115526"/>
            <a:ext cx="92710" cy="98425"/>
          </a:xfrm>
          <a:custGeom>
            <a:avLst/>
            <a:gdLst/>
            <a:ahLst/>
            <a:cxnLst/>
            <a:rect l="l" t="t" r="r" b="b"/>
            <a:pathLst>
              <a:path w="92709" h="98425">
                <a:moveTo>
                  <a:pt x="0" y="0"/>
                </a:moveTo>
                <a:lnTo>
                  <a:pt x="0" y="98221"/>
                </a:lnTo>
                <a:lnTo>
                  <a:pt x="92087" y="36537"/>
                </a:lnTo>
                <a:lnTo>
                  <a:pt x="0" y="0"/>
                </a:lnTo>
                <a:close/>
              </a:path>
            </a:pathLst>
          </a:custGeom>
          <a:solidFill>
            <a:srgbClr val="D68A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6431094" y="1165059"/>
            <a:ext cx="79375" cy="103505"/>
          </a:xfrm>
          <a:custGeom>
            <a:avLst/>
            <a:gdLst/>
            <a:ahLst/>
            <a:cxnLst/>
            <a:rect l="l" t="t" r="r" b="b"/>
            <a:pathLst>
              <a:path w="79375" h="103505">
                <a:moveTo>
                  <a:pt x="6718" y="0"/>
                </a:moveTo>
                <a:lnTo>
                  <a:pt x="0" y="102895"/>
                </a:lnTo>
                <a:lnTo>
                  <a:pt x="79108" y="48691"/>
                </a:lnTo>
                <a:lnTo>
                  <a:pt x="6718" y="0"/>
                </a:lnTo>
                <a:close/>
              </a:path>
            </a:pathLst>
          </a:custGeom>
          <a:solidFill>
            <a:srgbClr val="7F3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6350589" y="1233373"/>
            <a:ext cx="80645" cy="115570"/>
          </a:xfrm>
          <a:custGeom>
            <a:avLst/>
            <a:gdLst/>
            <a:ahLst/>
            <a:cxnLst/>
            <a:rect l="l" t="t" r="r" b="b"/>
            <a:pathLst>
              <a:path w="80645" h="115569">
                <a:moveTo>
                  <a:pt x="9778" y="0"/>
                </a:moveTo>
                <a:lnTo>
                  <a:pt x="0" y="115404"/>
                </a:lnTo>
                <a:lnTo>
                  <a:pt x="80505" y="34582"/>
                </a:lnTo>
                <a:lnTo>
                  <a:pt x="9778" y="0"/>
                </a:lnTo>
                <a:close/>
              </a:path>
            </a:pathLst>
          </a:custGeom>
          <a:solidFill>
            <a:srgbClr val="541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6360373" y="1165058"/>
            <a:ext cx="77470" cy="103505"/>
          </a:xfrm>
          <a:custGeom>
            <a:avLst/>
            <a:gdLst/>
            <a:ahLst/>
            <a:cxnLst/>
            <a:rect l="l" t="t" r="r" b="b"/>
            <a:pathLst>
              <a:path w="77470" h="103505">
                <a:moveTo>
                  <a:pt x="77444" y="0"/>
                </a:moveTo>
                <a:lnTo>
                  <a:pt x="0" y="68313"/>
                </a:lnTo>
                <a:lnTo>
                  <a:pt x="70726" y="102895"/>
                </a:lnTo>
                <a:lnTo>
                  <a:pt x="77444" y="0"/>
                </a:lnTo>
                <a:close/>
              </a:path>
            </a:pathLst>
          </a:custGeom>
          <a:solidFill>
            <a:srgbClr val="7F30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6437812" y="1115529"/>
            <a:ext cx="72390" cy="98425"/>
          </a:xfrm>
          <a:custGeom>
            <a:avLst/>
            <a:gdLst/>
            <a:ahLst/>
            <a:cxnLst/>
            <a:rect l="l" t="t" r="r" b="b"/>
            <a:pathLst>
              <a:path w="72390" h="98425">
                <a:moveTo>
                  <a:pt x="72390" y="0"/>
                </a:moveTo>
                <a:lnTo>
                  <a:pt x="0" y="49529"/>
                </a:lnTo>
                <a:lnTo>
                  <a:pt x="72390" y="98221"/>
                </a:lnTo>
                <a:lnTo>
                  <a:pt x="72390" y="0"/>
                </a:lnTo>
                <a:close/>
              </a:path>
            </a:pathLst>
          </a:custGeom>
          <a:solidFill>
            <a:srgbClr val="C275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6446466" y="1021454"/>
            <a:ext cx="110489" cy="94615"/>
          </a:xfrm>
          <a:custGeom>
            <a:avLst/>
            <a:gdLst/>
            <a:ahLst/>
            <a:cxnLst/>
            <a:rect l="l" t="t" r="r" b="b"/>
            <a:pathLst>
              <a:path w="110490" h="94615">
                <a:moveTo>
                  <a:pt x="110274" y="0"/>
                </a:moveTo>
                <a:lnTo>
                  <a:pt x="0" y="57480"/>
                </a:lnTo>
                <a:lnTo>
                  <a:pt x="63741" y="94068"/>
                </a:lnTo>
                <a:lnTo>
                  <a:pt x="110274" y="0"/>
                </a:lnTo>
                <a:close/>
              </a:path>
            </a:pathLst>
          </a:custGeom>
          <a:solidFill>
            <a:srgbClr val="B06E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6437812" y="1078941"/>
            <a:ext cx="72390" cy="86360"/>
          </a:xfrm>
          <a:custGeom>
            <a:avLst/>
            <a:gdLst/>
            <a:ahLst/>
            <a:cxnLst/>
            <a:rect l="l" t="t" r="r" b="b"/>
            <a:pathLst>
              <a:path w="72390" h="86359">
                <a:moveTo>
                  <a:pt x="8661" y="0"/>
                </a:moveTo>
                <a:lnTo>
                  <a:pt x="0" y="86118"/>
                </a:lnTo>
                <a:lnTo>
                  <a:pt x="72390" y="36588"/>
                </a:lnTo>
                <a:lnTo>
                  <a:pt x="8661" y="0"/>
                </a:lnTo>
                <a:close/>
              </a:path>
            </a:pathLst>
          </a:custGeom>
          <a:solidFill>
            <a:srgbClr val="9452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6390835" y="1078941"/>
            <a:ext cx="55880" cy="86360"/>
          </a:xfrm>
          <a:custGeom>
            <a:avLst/>
            <a:gdLst/>
            <a:ahLst/>
            <a:cxnLst/>
            <a:rect l="l" t="t" r="r" b="b"/>
            <a:pathLst>
              <a:path w="55879" h="86359">
                <a:moveTo>
                  <a:pt x="55638" y="0"/>
                </a:moveTo>
                <a:lnTo>
                  <a:pt x="0" y="64947"/>
                </a:lnTo>
                <a:lnTo>
                  <a:pt x="46977" y="86118"/>
                </a:lnTo>
                <a:lnTo>
                  <a:pt x="55638" y="0"/>
                </a:lnTo>
                <a:close/>
              </a:path>
            </a:pathLst>
          </a:custGeom>
          <a:solidFill>
            <a:srgbClr val="7F3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6360368" y="1143889"/>
            <a:ext cx="77470" cy="89535"/>
          </a:xfrm>
          <a:custGeom>
            <a:avLst/>
            <a:gdLst/>
            <a:ahLst/>
            <a:cxnLst/>
            <a:rect l="l" t="t" r="r" b="b"/>
            <a:pathLst>
              <a:path w="77470" h="89534">
                <a:moveTo>
                  <a:pt x="30467" y="0"/>
                </a:moveTo>
                <a:lnTo>
                  <a:pt x="0" y="89484"/>
                </a:lnTo>
                <a:lnTo>
                  <a:pt x="77444" y="21170"/>
                </a:lnTo>
                <a:lnTo>
                  <a:pt x="30467" y="0"/>
                </a:lnTo>
                <a:close/>
              </a:path>
            </a:pathLst>
          </a:custGeom>
          <a:solidFill>
            <a:srgbClr val="541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6771696" y="103156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596" y="0"/>
                </a:moveTo>
                <a:lnTo>
                  <a:pt x="393" y="152"/>
                </a:lnTo>
                <a:lnTo>
                  <a:pt x="177" y="317"/>
                </a:lnTo>
                <a:lnTo>
                  <a:pt x="0" y="469"/>
                </a:lnTo>
                <a:lnTo>
                  <a:pt x="406" y="1092"/>
                </a:lnTo>
                <a:lnTo>
                  <a:pt x="596" y="0"/>
                </a:lnTo>
                <a:close/>
              </a:path>
            </a:pathLst>
          </a:custGeom>
          <a:solidFill>
            <a:srgbClr val="E34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6772104" y="1013628"/>
            <a:ext cx="73660" cy="22225"/>
          </a:xfrm>
          <a:custGeom>
            <a:avLst/>
            <a:gdLst/>
            <a:ahLst/>
            <a:cxnLst/>
            <a:rect l="l" t="t" r="r" b="b"/>
            <a:pathLst>
              <a:path w="73659" h="22225">
                <a:moveTo>
                  <a:pt x="25679" y="0"/>
                </a:moveTo>
                <a:lnTo>
                  <a:pt x="190" y="17945"/>
                </a:lnTo>
                <a:lnTo>
                  <a:pt x="0" y="19037"/>
                </a:lnTo>
                <a:lnTo>
                  <a:pt x="63157" y="21818"/>
                </a:lnTo>
                <a:lnTo>
                  <a:pt x="73469" y="19418"/>
                </a:lnTo>
                <a:lnTo>
                  <a:pt x="25679" y="0"/>
                </a:lnTo>
                <a:close/>
              </a:path>
            </a:pathLst>
          </a:custGeom>
          <a:solidFill>
            <a:srgbClr val="296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6772097" y="1032674"/>
            <a:ext cx="81915" cy="18415"/>
          </a:xfrm>
          <a:custGeom>
            <a:avLst/>
            <a:gdLst/>
            <a:ahLst/>
            <a:cxnLst/>
            <a:rect l="l" t="t" r="r" b="b"/>
            <a:pathLst>
              <a:path w="81915" h="18415">
                <a:moveTo>
                  <a:pt x="63157" y="2781"/>
                </a:moveTo>
                <a:lnTo>
                  <a:pt x="0" y="0"/>
                </a:lnTo>
                <a:lnTo>
                  <a:pt x="14935" y="18186"/>
                </a:lnTo>
                <a:lnTo>
                  <a:pt x="24028" y="14541"/>
                </a:lnTo>
                <a:lnTo>
                  <a:pt x="34772" y="10744"/>
                </a:lnTo>
                <a:lnTo>
                  <a:pt x="47650" y="6819"/>
                </a:lnTo>
                <a:lnTo>
                  <a:pt x="63157" y="2781"/>
                </a:lnTo>
                <a:close/>
              </a:path>
              <a:path w="81915" h="18415">
                <a:moveTo>
                  <a:pt x="81330" y="3581"/>
                </a:moveTo>
                <a:lnTo>
                  <a:pt x="73469" y="381"/>
                </a:lnTo>
                <a:lnTo>
                  <a:pt x="69837" y="1181"/>
                </a:lnTo>
                <a:lnTo>
                  <a:pt x="66408" y="1981"/>
                </a:lnTo>
                <a:lnTo>
                  <a:pt x="63157" y="2781"/>
                </a:lnTo>
                <a:lnTo>
                  <a:pt x="81330" y="3581"/>
                </a:lnTo>
                <a:close/>
              </a:path>
            </a:pathLst>
          </a:custGeom>
          <a:solidFill>
            <a:srgbClr val="42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6787030" y="1035444"/>
            <a:ext cx="91440" cy="100965"/>
          </a:xfrm>
          <a:custGeom>
            <a:avLst/>
            <a:gdLst/>
            <a:ahLst/>
            <a:cxnLst/>
            <a:rect l="l" t="t" r="r" b="b"/>
            <a:pathLst>
              <a:path w="91440" h="100965">
                <a:moveTo>
                  <a:pt x="48234" y="0"/>
                </a:moveTo>
                <a:lnTo>
                  <a:pt x="32725" y="4046"/>
                </a:lnTo>
                <a:lnTo>
                  <a:pt x="19840" y="7970"/>
                </a:lnTo>
                <a:lnTo>
                  <a:pt x="9093" y="11763"/>
                </a:lnTo>
                <a:lnTo>
                  <a:pt x="0" y="15417"/>
                </a:lnTo>
                <a:lnTo>
                  <a:pt x="67398" y="97548"/>
                </a:lnTo>
                <a:lnTo>
                  <a:pt x="74904" y="98894"/>
                </a:lnTo>
                <a:lnTo>
                  <a:pt x="82753" y="99949"/>
                </a:lnTo>
                <a:lnTo>
                  <a:pt x="90919" y="100634"/>
                </a:lnTo>
                <a:lnTo>
                  <a:pt x="66395" y="800"/>
                </a:lnTo>
                <a:lnTo>
                  <a:pt x="48234" y="0"/>
                </a:lnTo>
                <a:close/>
              </a:path>
            </a:pathLst>
          </a:custGeom>
          <a:solidFill>
            <a:srgbClr val="5C9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6853439" y="1036248"/>
            <a:ext cx="87630" cy="100965"/>
          </a:xfrm>
          <a:custGeom>
            <a:avLst/>
            <a:gdLst/>
            <a:ahLst/>
            <a:cxnLst/>
            <a:rect l="l" t="t" r="r" b="b"/>
            <a:pathLst>
              <a:path w="87629" h="100965">
                <a:moveTo>
                  <a:pt x="0" y="0"/>
                </a:moveTo>
                <a:lnTo>
                  <a:pt x="24510" y="99834"/>
                </a:lnTo>
                <a:lnTo>
                  <a:pt x="39738" y="100787"/>
                </a:lnTo>
                <a:lnTo>
                  <a:pt x="45732" y="100710"/>
                </a:lnTo>
                <a:lnTo>
                  <a:pt x="51676" y="100342"/>
                </a:lnTo>
                <a:lnTo>
                  <a:pt x="87299" y="29895"/>
                </a:lnTo>
                <a:lnTo>
                  <a:pt x="0" y="0"/>
                </a:lnTo>
                <a:close/>
              </a:path>
            </a:pathLst>
          </a:custGeom>
          <a:solidFill>
            <a:srgbClr val="75B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6905124" y="1066148"/>
            <a:ext cx="36195" cy="70485"/>
          </a:xfrm>
          <a:custGeom>
            <a:avLst/>
            <a:gdLst/>
            <a:ahLst/>
            <a:cxnLst/>
            <a:rect l="l" t="t" r="r" b="b"/>
            <a:pathLst>
              <a:path w="36195" h="70484">
                <a:moveTo>
                  <a:pt x="35623" y="0"/>
                </a:moveTo>
                <a:lnTo>
                  <a:pt x="0" y="70434"/>
                </a:lnTo>
                <a:lnTo>
                  <a:pt x="6838" y="69863"/>
                </a:lnTo>
                <a:lnTo>
                  <a:pt x="13615" y="69018"/>
                </a:lnTo>
                <a:lnTo>
                  <a:pt x="20329" y="67916"/>
                </a:lnTo>
                <a:lnTo>
                  <a:pt x="26974" y="66573"/>
                </a:lnTo>
                <a:lnTo>
                  <a:pt x="35623" y="0"/>
                </a:lnTo>
                <a:close/>
              </a:path>
            </a:pathLst>
          </a:custGeom>
          <a:solidFill>
            <a:srgbClr val="42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6770541" y="1032637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393" y="0"/>
                </a:moveTo>
                <a:lnTo>
                  <a:pt x="127" y="203"/>
                </a:lnTo>
                <a:lnTo>
                  <a:pt x="1562" y="25"/>
                </a:lnTo>
                <a:lnTo>
                  <a:pt x="393" y="0"/>
                </a:lnTo>
                <a:close/>
              </a:path>
            </a:pathLst>
          </a:custGeom>
          <a:solidFill>
            <a:srgbClr val="E34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6692216" y="1031153"/>
            <a:ext cx="36195" cy="15240"/>
          </a:xfrm>
          <a:custGeom>
            <a:avLst/>
            <a:gdLst/>
            <a:ahLst/>
            <a:cxnLst/>
            <a:rect l="l" t="t" r="r" b="b"/>
            <a:pathLst>
              <a:path w="36195" h="15240">
                <a:moveTo>
                  <a:pt x="0" y="0"/>
                </a:moveTo>
                <a:lnTo>
                  <a:pt x="2590" y="4635"/>
                </a:lnTo>
                <a:lnTo>
                  <a:pt x="5168" y="9677"/>
                </a:lnTo>
                <a:lnTo>
                  <a:pt x="7569" y="14998"/>
                </a:lnTo>
                <a:lnTo>
                  <a:pt x="35750" y="9740"/>
                </a:lnTo>
                <a:lnTo>
                  <a:pt x="34417" y="647"/>
                </a:lnTo>
                <a:lnTo>
                  <a:pt x="0" y="0"/>
                </a:lnTo>
                <a:close/>
              </a:path>
            </a:pathLst>
          </a:custGeom>
          <a:solidFill>
            <a:srgbClr val="2B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6770931" y="103203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61" y="0"/>
                </a:moveTo>
                <a:lnTo>
                  <a:pt x="507" y="203"/>
                </a:lnTo>
                <a:lnTo>
                  <a:pt x="253" y="393"/>
                </a:lnTo>
                <a:lnTo>
                  <a:pt x="0" y="596"/>
                </a:lnTo>
                <a:lnTo>
                  <a:pt x="1168" y="622"/>
                </a:lnTo>
                <a:lnTo>
                  <a:pt x="761" y="0"/>
                </a:lnTo>
                <a:close/>
              </a:path>
            </a:pathLst>
          </a:custGeom>
          <a:solidFill>
            <a:srgbClr val="E34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6672462" y="979596"/>
            <a:ext cx="54610" cy="52705"/>
          </a:xfrm>
          <a:custGeom>
            <a:avLst/>
            <a:gdLst/>
            <a:ahLst/>
            <a:cxnLst/>
            <a:rect l="l" t="t" r="r" b="b"/>
            <a:pathLst>
              <a:path w="54609" h="52705">
                <a:moveTo>
                  <a:pt x="39077" y="0"/>
                </a:moveTo>
                <a:lnTo>
                  <a:pt x="1085" y="19806"/>
                </a:lnTo>
                <a:lnTo>
                  <a:pt x="0" y="21932"/>
                </a:lnTo>
                <a:lnTo>
                  <a:pt x="5880" y="29117"/>
                </a:lnTo>
                <a:lnTo>
                  <a:pt x="9898" y="34597"/>
                </a:lnTo>
                <a:lnTo>
                  <a:pt x="13903" y="41149"/>
                </a:lnTo>
                <a:lnTo>
                  <a:pt x="19748" y="51549"/>
                </a:lnTo>
                <a:lnTo>
                  <a:pt x="54165" y="52209"/>
                </a:lnTo>
                <a:lnTo>
                  <a:pt x="50943" y="32677"/>
                </a:lnTo>
                <a:lnTo>
                  <a:pt x="48026" y="17232"/>
                </a:lnTo>
                <a:lnTo>
                  <a:pt x="45912" y="7080"/>
                </a:lnTo>
                <a:lnTo>
                  <a:pt x="45097" y="3428"/>
                </a:lnTo>
                <a:lnTo>
                  <a:pt x="39077" y="0"/>
                </a:lnTo>
                <a:close/>
              </a:path>
            </a:pathLst>
          </a:custGeom>
          <a:solidFill>
            <a:srgbClr val="5C2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6731439" y="107134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close/>
              </a:path>
            </a:pathLst>
          </a:custGeom>
          <a:solidFill>
            <a:srgbClr val="E34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6731374" y="1032662"/>
            <a:ext cx="41275" cy="38735"/>
          </a:xfrm>
          <a:custGeom>
            <a:avLst/>
            <a:gdLst/>
            <a:ahLst/>
            <a:cxnLst/>
            <a:rect l="l" t="t" r="r" b="b"/>
            <a:pathLst>
              <a:path w="41275" h="38734">
                <a:moveTo>
                  <a:pt x="40728" y="0"/>
                </a:moveTo>
                <a:lnTo>
                  <a:pt x="2997" y="34328"/>
                </a:lnTo>
                <a:lnTo>
                  <a:pt x="0" y="37846"/>
                </a:lnTo>
                <a:lnTo>
                  <a:pt x="101" y="38735"/>
                </a:lnTo>
                <a:lnTo>
                  <a:pt x="40728" y="0"/>
                </a:lnTo>
                <a:close/>
              </a:path>
            </a:pathLst>
          </a:custGeom>
          <a:solidFill>
            <a:srgbClr val="296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6731476" y="1062780"/>
            <a:ext cx="29209" cy="25400"/>
          </a:xfrm>
          <a:custGeom>
            <a:avLst/>
            <a:gdLst/>
            <a:ahLst/>
            <a:cxnLst/>
            <a:rect l="l" t="t" r="r" b="b"/>
            <a:pathLst>
              <a:path w="29209" h="25400">
                <a:moveTo>
                  <a:pt x="28816" y="0"/>
                </a:moveTo>
                <a:lnTo>
                  <a:pt x="22761" y="2313"/>
                </a:lnTo>
                <a:lnTo>
                  <a:pt x="16098" y="4524"/>
                </a:lnTo>
                <a:lnTo>
                  <a:pt x="8590" y="6625"/>
                </a:lnTo>
                <a:lnTo>
                  <a:pt x="0" y="8610"/>
                </a:lnTo>
                <a:lnTo>
                  <a:pt x="1651" y="10363"/>
                </a:lnTo>
                <a:lnTo>
                  <a:pt x="8013" y="16903"/>
                </a:lnTo>
                <a:lnTo>
                  <a:pt x="18935" y="25222"/>
                </a:lnTo>
                <a:lnTo>
                  <a:pt x="28816" y="0"/>
                </a:lnTo>
                <a:close/>
              </a:path>
            </a:pathLst>
          </a:custGeom>
          <a:solidFill>
            <a:srgbClr val="5C9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6699790" y="1040898"/>
            <a:ext cx="31750" cy="33020"/>
          </a:xfrm>
          <a:custGeom>
            <a:avLst/>
            <a:gdLst/>
            <a:ahLst/>
            <a:cxnLst/>
            <a:rect l="l" t="t" r="r" b="b"/>
            <a:pathLst>
              <a:path w="31750" h="33019">
                <a:moveTo>
                  <a:pt x="28168" y="0"/>
                </a:moveTo>
                <a:lnTo>
                  <a:pt x="0" y="5245"/>
                </a:lnTo>
                <a:lnTo>
                  <a:pt x="2765" y="11722"/>
                </a:lnTo>
                <a:lnTo>
                  <a:pt x="5284" y="18419"/>
                </a:lnTo>
                <a:lnTo>
                  <a:pt x="7492" y="25295"/>
                </a:lnTo>
                <a:lnTo>
                  <a:pt x="9423" y="32753"/>
                </a:lnTo>
                <a:lnTo>
                  <a:pt x="9461" y="32969"/>
                </a:lnTo>
                <a:lnTo>
                  <a:pt x="15798" y="32943"/>
                </a:lnTo>
                <a:lnTo>
                  <a:pt x="22491" y="32359"/>
                </a:lnTo>
                <a:lnTo>
                  <a:pt x="31051" y="30632"/>
                </a:lnTo>
                <a:lnTo>
                  <a:pt x="31648" y="30492"/>
                </a:lnTo>
                <a:lnTo>
                  <a:pt x="31241" y="30010"/>
                </a:lnTo>
                <a:lnTo>
                  <a:pt x="31572" y="29603"/>
                </a:lnTo>
                <a:lnTo>
                  <a:pt x="30835" y="21983"/>
                </a:lnTo>
                <a:lnTo>
                  <a:pt x="30008" y="14482"/>
                </a:lnTo>
                <a:lnTo>
                  <a:pt x="29112" y="7141"/>
                </a:lnTo>
                <a:lnTo>
                  <a:pt x="28168" y="0"/>
                </a:lnTo>
                <a:close/>
              </a:path>
            </a:pathLst>
          </a:custGeom>
          <a:solidFill>
            <a:srgbClr val="783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6709249" y="1071393"/>
            <a:ext cx="22860" cy="12700"/>
          </a:xfrm>
          <a:custGeom>
            <a:avLst/>
            <a:gdLst/>
            <a:ahLst/>
            <a:cxnLst/>
            <a:rect l="l" t="t" r="r" b="b"/>
            <a:pathLst>
              <a:path w="22859" h="12700">
                <a:moveTo>
                  <a:pt x="22186" y="0"/>
                </a:moveTo>
                <a:lnTo>
                  <a:pt x="13030" y="1866"/>
                </a:lnTo>
                <a:lnTo>
                  <a:pt x="6337" y="2451"/>
                </a:lnTo>
                <a:lnTo>
                  <a:pt x="0" y="2476"/>
                </a:lnTo>
                <a:lnTo>
                  <a:pt x="723" y="5715"/>
                </a:lnTo>
                <a:lnTo>
                  <a:pt x="1231" y="9080"/>
                </a:lnTo>
                <a:lnTo>
                  <a:pt x="1650" y="12458"/>
                </a:lnTo>
                <a:lnTo>
                  <a:pt x="3657" y="11925"/>
                </a:lnTo>
                <a:lnTo>
                  <a:pt x="4660" y="11760"/>
                </a:lnTo>
                <a:lnTo>
                  <a:pt x="10731" y="10680"/>
                </a:lnTo>
                <a:lnTo>
                  <a:pt x="16738" y="9931"/>
                </a:lnTo>
                <a:lnTo>
                  <a:pt x="22758" y="9410"/>
                </a:lnTo>
                <a:lnTo>
                  <a:pt x="22682" y="6642"/>
                </a:lnTo>
                <a:lnTo>
                  <a:pt x="22517" y="3860"/>
                </a:lnTo>
                <a:lnTo>
                  <a:pt x="22186" y="0"/>
                </a:lnTo>
                <a:close/>
              </a:path>
            </a:pathLst>
          </a:custGeom>
          <a:solidFill>
            <a:srgbClr val="450A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6731034" y="107050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406"/>
                </a:moveTo>
                <a:lnTo>
                  <a:pt x="406" y="838"/>
                </a:lnTo>
                <a:lnTo>
                  <a:pt x="330" y="0"/>
                </a:lnTo>
                <a:lnTo>
                  <a:pt x="114" y="241"/>
                </a:lnTo>
                <a:lnTo>
                  <a:pt x="0" y="406"/>
                </a:lnTo>
                <a:close/>
              </a:path>
            </a:pathLst>
          </a:custGeom>
          <a:solidFill>
            <a:srgbClr val="E34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6760291" y="1032658"/>
            <a:ext cx="27305" cy="30480"/>
          </a:xfrm>
          <a:custGeom>
            <a:avLst/>
            <a:gdLst/>
            <a:ahLst/>
            <a:cxnLst/>
            <a:rect l="l" t="t" r="r" b="b"/>
            <a:pathLst>
              <a:path w="27304" h="30480">
                <a:moveTo>
                  <a:pt x="11810" y="0"/>
                </a:moveTo>
                <a:lnTo>
                  <a:pt x="0" y="30124"/>
                </a:lnTo>
                <a:lnTo>
                  <a:pt x="6513" y="27334"/>
                </a:lnTo>
                <a:lnTo>
                  <a:pt x="19525" y="21367"/>
                </a:lnTo>
                <a:lnTo>
                  <a:pt x="26746" y="18199"/>
                </a:lnTo>
                <a:lnTo>
                  <a:pt x="11810" y="0"/>
                </a:lnTo>
                <a:close/>
              </a:path>
            </a:pathLst>
          </a:custGeom>
          <a:solidFill>
            <a:srgbClr val="5C9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6750405" y="988402"/>
            <a:ext cx="104139" cy="144780"/>
          </a:xfrm>
          <a:custGeom>
            <a:avLst/>
            <a:gdLst/>
            <a:ahLst/>
            <a:cxnLst/>
            <a:rect l="l" t="t" r="r" b="b"/>
            <a:pathLst>
              <a:path w="104140" h="144780">
                <a:moveTo>
                  <a:pt x="102717" y="43014"/>
                </a:moveTo>
                <a:lnTo>
                  <a:pt x="100126" y="0"/>
                </a:lnTo>
                <a:lnTo>
                  <a:pt x="90919" y="3289"/>
                </a:lnTo>
                <a:lnTo>
                  <a:pt x="68999" y="13030"/>
                </a:lnTo>
                <a:lnTo>
                  <a:pt x="47383" y="25234"/>
                </a:lnTo>
                <a:lnTo>
                  <a:pt x="95161" y="44653"/>
                </a:lnTo>
                <a:lnTo>
                  <a:pt x="102717" y="43014"/>
                </a:lnTo>
                <a:close/>
              </a:path>
              <a:path w="104140" h="144780">
                <a:moveTo>
                  <a:pt x="104025" y="144589"/>
                </a:moveTo>
                <a:lnTo>
                  <a:pt x="36626" y="62458"/>
                </a:lnTo>
                <a:lnTo>
                  <a:pt x="9880" y="74383"/>
                </a:lnTo>
                <a:lnTo>
                  <a:pt x="0" y="99606"/>
                </a:lnTo>
                <a:lnTo>
                  <a:pt x="17729" y="111798"/>
                </a:lnTo>
                <a:lnTo>
                  <a:pt x="41046" y="124510"/>
                </a:lnTo>
                <a:lnTo>
                  <a:pt x="69837" y="136004"/>
                </a:lnTo>
                <a:lnTo>
                  <a:pt x="104025" y="144589"/>
                </a:lnTo>
                <a:close/>
              </a:path>
            </a:pathLst>
          </a:custGeom>
          <a:solidFill>
            <a:srgbClr val="75B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6845570" y="1031416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7556" y="0"/>
                </a:moveTo>
                <a:lnTo>
                  <a:pt x="2438" y="1092"/>
                </a:lnTo>
                <a:lnTo>
                  <a:pt x="0" y="1638"/>
                </a:lnTo>
                <a:lnTo>
                  <a:pt x="7861" y="4826"/>
                </a:lnTo>
                <a:lnTo>
                  <a:pt x="7556" y="0"/>
                </a:lnTo>
                <a:close/>
              </a:path>
            </a:pathLst>
          </a:custGeom>
          <a:solidFill>
            <a:srgbClr val="5C9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996424" y="1078077"/>
            <a:ext cx="34925" cy="18415"/>
          </a:xfrm>
          <a:custGeom>
            <a:avLst/>
            <a:gdLst/>
            <a:ahLst/>
            <a:cxnLst/>
            <a:rect l="l" t="t" r="r" b="b"/>
            <a:pathLst>
              <a:path w="34925" h="18415">
                <a:moveTo>
                  <a:pt x="0" y="0"/>
                </a:moveTo>
                <a:lnTo>
                  <a:pt x="4918" y="4324"/>
                </a:lnTo>
                <a:lnTo>
                  <a:pt x="9744" y="8747"/>
                </a:lnTo>
                <a:lnTo>
                  <a:pt x="14469" y="13269"/>
                </a:lnTo>
                <a:lnTo>
                  <a:pt x="19088" y="17894"/>
                </a:lnTo>
                <a:lnTo>
                  <a:pt x="24460" y="14414"/>
                </a:lnTo>
                <a:lnTo>
                  <a:pt x="29591" y="10858"/>
                </a:lnTo>
                <a:lnTo>
                  <a:pt x="34391" y="7365"/>
                </a:lnTo>
                <a:lnTo>
                  <a:pt x="0" y="0"/>
                </a:lnTo>
                <a:close/>
              </a:path>
            </a:pathLst>
          </a:custGeom>
          <a:solidFill>
            <a:srgbClr val="75B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6932094" y="1066142"/>
            <a:ext cx="83820" cy="66675"/>
          </a:xfrm>
          <a:custGeom>
            <a:avLst/>
            <a:gdLst/>
            <a:ahLst/>
            <a:cxnLst/>
            <a:rect l="l" t="t" r="r" b="b"/>
            <a:pathLst>
              <a:path w="83820" h="66675">
                <a:moveTo>
                  <a:pt x="8648" y="0"/>
                </a:moveTo>
                <a:lnTo>
                  <a:pt x="0" y="66586"/>
                </a:lnTo>
                <a:lnTo>
                  <a:pt x="22859" y="60080"/>
                </a:lnTo>
                <a:lnTo>
                  <a:pt x="44545" y="51366"/>
                </a:lnTo>
                <a:lnTo>
                  <a:pt x="64811" y="41073"/>
                </a:lnTo>
                <a:lnTo>
                  <a:pt x="83413" y="29832"/>
                </a:lnTo>
                <a:lnTo>
                  <a:pt x="74069" y="20685"/>
                </a:lnTo>
                <a:lnTo>
                  <a:pt x="64325" y="11938"/>
                </a:lnTo>
                <a:lnTo>
                  <a:pt x="8648" y="0"/>
                </a:lnTo>
                <a:close/>
              </a:path>
            </a:pathLst>
          </a:custGeom>
          <a:solidFill>
            <a:srgbClr val="5C9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6960027" y="1036247"/>
            <a:ext cx="80645" cy="49530"/>
          </a:xfrm>
          <a:custGeom>
            <a:avLst/>
            <a:gdLst/>
            <a:ahLst/>
            <a:cxnLst/>
            <a:rect l="l" t="t" r="r" b="b"/>
            <a:pathLst>
              <a:path w="80645" h="49530">
                <a:moveTo>
                  <a:pt x="22580" y="0"/>
                </a:moveTo>
                <a:lnTo>
                  <a:pt x="0" y="16116"/>
                </a:lnTo>
                <a:lnTo>
                  <a:pt x="9941" y="22184"/>
                </a:lnTo>
                <a:lnTo>
                  <a:pt x="18769" y="28135"/>
                </a:lnTo>
                <a:lnTo>
                  <a:pt x="26365" y="33702"/>
                </a:lnTo>
                <a:lnTo>
                  <a:pt x="36385" y="41833"/>
                </a:lnTo>
                <a:lnTo>
                  <a:pt x="70789" y="49199"/>
                </a:lnTo>
                <a:lnTo>
                  <a:pt x="80238" y="42100"/>
                </a:lnTo>
                <a:lnTo>
                  <a:pt x="22580" y="0"/>
                </a:lnTo>
                <a:close/>
              </a:path>
            </a:pathLst>
          </a:custGeom>
          <a:solidFill>
            <a:srgbClr val="42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940742" y="1052362"/>
            <a:ext cx="55880" cy="26034"/>
          </a:xfrm>
          <a:custGeom>
            <a:avLst/>
            <a:gdLst/>
            <a:ahLst/>
            <a:cxnLst/>
            <a:rect l="l" t="t" r="r" b="b"/>
            <a:pathLst>
              <a:path w="55879" h="26034">
                <a:moveTo>
                  <a:pt x="19291" y="0"/>
                </a:moveTo>
                <a:lnTo>
                  <a:pt x="0" y="13779"/>
                </a:lnTo>
                <a:lnTo>
                  <a:pt x="55676" y="25717"/>
                </a:lnTo>
                <a:lnTo>
                  <a:pt x="51904" y="22504"/>
                </a:lnTo>
                <a:lnTo>
                  <a:pt x="45655" y="17586"/>
                </a:lnTo>
                <a:lnTo>
                  <a:pt x="38055" y="12018"/>
                </a:lnTo>
                <a:lnTo>
                  <a:pt x="29227" y="6068"/>
                </a:lnTo>
                <a:lnTo>
                  <a:pt x="19291" y="0"/>
                </a:lnTo>
                <a:close/>
              </a:path>
            </a:pathLst>
          </a:custGeom>
          <a:solidFill>
            <a:srgbClr val="296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6850519" y="977518"/>
            <a:ext cx="228600" cy="100965"/>
          </a:xfrm>
          <a:custGeom>
            <a:avLst/>
            <a:gdLst/>
            <a:ahLst/>
            <a:cxnLst/>
            <a:rect l="l" t="t" r="r" b="b"/>
            <a:pathLst>
              <a:path w="228600" h="100965">
                <a:moveTo>
                  <a:pt x="79070" y="482"/>
                </a:moveTo>
                <a:lnTo>
                  <a:pt x="63881" y="0"/>
                </a:lnTo>
                <a:lnTo>
                  <a:pt x="31965" y="2806"/>
                </a:lnTo>
                <a:lnTo>
                  <a:pt x="20548" y="5067"/>
                </a:lnTo>
                <a:lnTo>
                  <a:pt x="0" y="10883"/>
                </a:lnTo>
                <a:lnTo>
                  <a:pt x="2603" y="53898"/>
                </a:lnTo>
                <a:lnTo>
                  <a:pt x="8242" y="52743"/>
                </a:lnTo>
                <a:lnTo>
                  <a:pt x="11468" y="52171"/>
                </a:lnTo>
                <a:lnTo>
                  <a:pt x="79070" y="482"/>
                </a:lnTo>
                <a:close/>
              </a:path>
              <a:path w="228600" h="100965">
                <a:moveTo>
                  <a:pt x="228536" y="66090"/>
                </a:moveTo>
                <a:lnTo>
                  <a:pt x="224878" y="62560"/>
                </a:lnTo>
                <a:lnTo>
                  <a:pt x="216662" y="55956"/>
                </a:lnTo>
                <a:lnTo>
                  <a:pt x="215722" y="55232"/>
                </a:lnTo>
                <a:lnTo>
                  <a:pt x="215569" y="55092"/>
                </a:lnTo>
                <a:lnTo>
                  <a:pt x="210261" y="51054"/>
                </a:lnTo>
                <a:lnTo>
                  <a:pt x="207962" y="49390"/>
                </a:lnTo>
                <a:lnTo>
                  <a:pt x="132080" y="58737"/>
                </a:lnTo>
                <a:lnTo>
                  <a:pt x="189738" y="100838"/>
                </a:lnTo>
                <a:lnTo>
                  <a:pt x="205981" y="87503"/>
                </a:lnTo>
                <a:lnTo>
                  <a:pt x="218186" y="76441"/>
                </a:lnTo>
                <a:lnTo>
                  <a:pt x="225869" y="68884"/>
                </a:lnTo>
                <a:lnTo>
                  <a:pt x="228536" y="66090"/>
                </a:lnTo>
                <a:close/>
              </a:path>
            </a:pathLst>
          </a:custGeom>
          <a:solidFill>
            <a:srgbClr val="5C9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853123" y="978013"/>
            <a:ext cx="111125" cy="67310"/>
          </a:xfrm>
          <a:custGeom>
            <a:avLst/>
            <a:gdLst/>
            <a:ahLst/>
            <a:cxnLst/>
            <a:rect l="l" t="t" r="r" b="b"/>
            <a:pathLst>
              <a:path w="111125" h="67309">
                <a:moveTo>
                  <a:pt x="8864" y="51689"/>
                </a:moveTo>
                <a:lnTo>
                  <a:pt x="7785" y="51879"/>
                </a:lnTo>
                <a:lnTo>
                  <a:pt x="6718" y="52031"/>
                </a:lnTo>
                <a:lnTo>
                  <a:pt x="5638" y="52260"/>
                </a:lnTo>
                <a:lnTo>
                  <a:pt x="3708" y="52641"/>
                </a:lnTo>
                <a:lnTo>
                  <a:pt x="0" y="53416"/>
                </a:lnTo>
                <a:lnTo>
                  <a:pt x="304" y="58242"/>
                </a:lnTo>
                <a:lnTo>
                  <a:pt x="8864" y="51689"/>
                </a:lnTo>
                <a:close/>
              </a:path>
              <a:path w="111125" h="67309">
                <a:moveTo>
                  <a:pt x="110985" y="5105"/>
                </a:moveTo>
                <a:lnTo>
                  <a:pt x="87299" y="965"/>
                </a:lnTo>
                <a:lnTo>
                  <a:pt x="76466" y="0"/>
                </a:lnTo>
                <a:lnTo>
                  <a:pt x="8864" y="51689"/>
                </a:lnTo>
                <a:lnTo>
                  <a:pt x="31572" y="50253"/>
                </a:lnTo>
                <a:lnTo>
                  <a:pt x="53555" y="53047"/>
                </a:lnTo>
                <a:lnTo>
                  <a:pt x="74345" y="59042"/>
                </a:lnTo>
                <a:lnTo>
                  <a:pt x="93497" y="67208"/>
                </a:lnTo>
                <a:lnTo>
                  <a:pt x="110985" y="5105"/>
                </a:lnTo>
                <a:close/>
              </a:path>
            </a:pathLst>
          </a:custGeom>
          <a:solidFill>
            <a:srgbClr val="75B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853436" y="1028265"/>
            <a:ext cx="93345" cy="38100"/>
          </a:xfrm>
          <a:custGeom>
            <a:avLst/>
            <a:gdLst/>
            <a:ahLst/>
            <a:cxnLst/>
            <a:rect l="l" t="t" r="r" b="b"/>
            <a:pathLst>
              <a:path w="93345" h="38100">
                <a:moveTo>
                  <a:pt x="31267" y="0"/>
                </a:moveTo>
                <a:lnTo>
                  <a:pt x="8559" y="1427"/>
                </a:lnTo>
                <a:lnTo>
                  <a:pt x="0" y="7980"/>
                </a:lnTo>
                <a:lnTo>
                  <a:pt x="87299" y="37876"/>
                </a:lnTo>
                <a:lnTo>
                  <a:pt x="93192" y="16946"/>
                </a:lnTo>
                <a:lnTo>
                  <a:pt x="74042" y="8780"/>
                </a:lnTo>
                <a:lnTo>
                  <a:pt x="53247" y="2791"/>
                </a:lnTo>
                <a:lnTo>
                  <a:pt x="31267" y="0"/>
                </a:lnTo>
                <a:close/>
              </a:path>
            </a:pathLst>
          </a:custGeom>
          <a:solidFill>
            <a:srgbClr val="42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946624" y="983117"/>
            <a:ext cx="36195" cy="69850"/>
          </a:xfrm>
          <a:custGeom>
            <a:avLst/>
            <a:gdLst/>
            <a:ahLst/>
            <a:cxnLst/>
            <a:rect l="l" t="t" r="r" b="b"/>
            <a:pathLst>
              <a:path w="36195" h="69850">
                <a:moveTo>
                  <a:pt x="17487" y="0"/>
                </a:moveTo>
                <a:lnTo>
                  <a:pt x="0" y="62090"/>
                </a:lnTo>
                <a:lnTo>
                  <a:pt x="4698" y="64389"/>
                </a:lnTo>
                <a:lnTo>
                  <a:pt x="9182" y="66802"/>
                </a:lnTo>
                <a:lnTo>
                  <a:pt x="13398" y="69253"/>
                </a:lnTo>
                <a:lnTo>
                  <a:pt x="35979" y="53136"/>
                </a:lnTo>
                <a:lnTo>
                  <a:pt x="32194" y="3898"/>
                </a:lnTo>
                <a:lnTo>
                  <a:pt x="30492" y="3390"/>
                </a:lnTo>
                <a:lnTo>
                  <a:pt x="17487" y="0"/>
                </a:lnTo>
                <a:close/>
              </a:path>
            </a:pathLst>
          </a:custGeom>
          <a:solidFill>
            <a:srgbClr val="5C9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940727" y="987030"/>
            <a:ext cx="118110" cy="79375"/>
          </a:xfrm>
          <a:custGeom>
            <a:avLst/>
            <a:gdLst/>
            <a:ahLst/>
            <a:cxnLst/>
            <a:rect l="l" t="t" r="r" b="b"/>
            <a:pathLst>
              <a:path w="118109" h="79375">
                <a:moveTo>
                  <a:pt x="19291" y="65341"/>
                </a:moveTo>
                <a:lnTo>
                  <a:pt x="15074" y="62890"/>
                </a:lnTo>
                <a:lnTo>
                  <a:pt x="10591" y="60490"/>
                </a:lnTo>
                <a:lnTo>
                  <a:pt x="5892" y="58191"/>
                </a:lnTo>
                <a:lnTo>
                  <a:pt x="0" y="79121"/>
                </a:lnTo>
                <a:lnTo>
                  <a:pt x="19291" y="65341"/>
                </a:lnTo>
                <a:close/>
              </a:path>
              <a:path w="118109" h="79375">
                <a:moveTo>
                  <a:pt x="117754" y="39878"/>
                </a:moveTo>
                <a:lnTo>
                  <a:pt x="93179" y="23964"/>
                </a:lnTo>
                <a:lnTo>
                  <a:pt x="67208" y="10769"/>
                </a:lnTo>
                <a:lnTo>
                  <a:pt x="46583" y="2705"/>
                </a:lnTo>
                <a:lnTo>
                  <a:pt x="38087" y="0"/>
                </a:lnTo>
                <a:lnTo>
                  <a:pt x="41871" y="49225"/>
                </a:lnTo>
                <a:lnTo>
                  <a:pt x="117754" y="39878"/>
                </a:lnTo>
                <a:close/>
              </a:path>
            </a:pathLst>
          </a:custGeom>
          <a:solidFill>
            <a:srgbClr val="75B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38215" y="704405"/>
            <a:ext cx="495923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Guttman Hatzvi"/>
                <a:cs typeface="Guttman Hatzv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8180" y="2336800"/>
            <a:ext cx="12207240" cy="6705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11624" y="9448800"/>
            <a:ext cx="4340352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8180" y="9448800"/>
            <a:ext cx="3119628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77823" y="9398000"/>
            <a:ext cx="3119628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תמונה 7" descr="תמונה שמכילה טקסט, שטיח, כלי חרס, חרסינה&#10;&#10;התיאור נוצר באופן אוטומטי">
            <a:extLst>
              <a:ext uri="{FF2B5EF4-FFF2-40B4-BE49-F238E27FC236}">
                <a16:creationId xmlns:a16="http://schemas.microsoft.com/office/drawing/2014/main" id="{6AEE807E-1C8A-4C49-A5DA-530FFF85B559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494" y="8664540"/>
            <a:ext cx="1438850" cy="1323221"/>
          </a:xfrm>
          <a:prstGeom prst="rect">
            <a:avLst/>
          </a:prstGeom>
        </p:spPr>
      </p:pic>
      <p:pic>
        <p:nvPicPr>
          <p:cNvPr id="9" name="תמונה 8" descr="תמונה שמכילה גופן, טקסט, צילום מסך, גרפיקה&#10;&#10;התיאור נוצר באופן אוטומטי">
            <a:extLst>
              <a:ext uri="{FF2B5EF4-FFF2-40B4-BE49-F238E27FC236}">
                <a16:creationId xmlns:a16="http://schemas.microsoft.com/office/drawing/2014/main" id="{DF20D0F0-8962-8B3B-8311-706BB0E7102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8" y="459988"/>
            <a:ext cx="5860460" cy="12278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sz="4800"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00" userDrawn="1">
          <p15:clr>
            <a:srgbClr val="F26B43"/>
          </p15:clr>
        </p15:guide>
        <p15:guide id="2" pos="4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image" Target="../media/image1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42F17FAF-7324-4094-BB72-A8BDEE6C54B1}"/>
              </a:ext>
            </a:extLst>
          </p:cNvPr>
          <p:cNvSpPr/>
          <p:nvPr/>
        </p:nvSpPr>
        <p:spPr>
          <a:xfrm>
            <a:off x="304800" y="127001"/>
            <a:ext cx="12954000" cy="7772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bject 76">
            <a:extLst>
              <a:ext uri="{FF2B5EF4-FFF2-40B4-BE49-F238E27FC236}">
                <a16:creationId xmlns:a16="http://schemas.microsoft.com/office/drawing/2014/main" id="{182FF492-5684-4891-933D-BD7AE5DDB47B}"/>
              </a:ext>
            </a:extLst>
          </p:cNvPr>
          <p:cNvSpPr txBox="1"/>
          <p:nvPr/>
        </p:nvSpPr>
        <p:spPr>
          <a:xfrm>
            <a:off x="3429000" y="1765460"/>
            <a:ext cx="8077200" cy="592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he-IL" sz="2800" spc="35" dirty="0">
                <a:solidFill>
                  <a:srgbClr val="7266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תחרות ארצית נושאת פרסים ליזמים צעירים מכיתות ז׳-י״ב </a:t>
            </a:r>
          </a:p>
        </p:txBody>
      </p:sp>
      <p:sp>
        <p:nvSpPr>
          <p:cNvPr id="14" name="object 76">
            <a:extLst>
              <a:ext uri="{FF2B5EF4-FFF2-40B4-BE49-F238E27FC236}">
                <a16:creationId xmlns:a16="http://schemas.microsoft.com/office/drawing/2014/main" id="{0DD53FC2-F62A-4186-BB37-7FB3F48DB710}"/>
              </a:ext>
            </a:extLst>
          </p:cNvPr>
          <p:cNvSpPr txBox="1"/>
          <p:nvPr/>
        </p:nvSpPr>
        <p:spPr>
          <a:xfrm>
            <a:off x="2415857" y="5545311"/>
            <a:ext cx="8731885" cy="1256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00"/>
              </a:lnSpc>
              <a:spcBef>
                <a:spcPts val="100"/>
              </a:spcBef>
            </a:pPr>
            <a:r>
              <a:rPr lang="he-IL" sz="3600" b="1" spc="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טכנולוגיות ופתרונות להתמודדות עם שינויי האקלים והגברת הביטחון התזונתי</a:t>
            </a:r>
            <a:endParaRPr sz="3600" b="1" spc="35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142F9F01-0B01-4125-A7C1-4881FF6FE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599054"/>
            <a:ext cx="1822829" cy="1422400"/>
          </a:xfrm>
          <a:prstGeom prst="rect">
            <a:avLst/>
          </a:prstGeom>
        </p:spPr>
      </p:pic>
      <p:pic>
        <p:nvPicPr>
          <p:cNvPr id="3" name="תמונה 2" descr="תמונה שמכילה גופן, טקסט, צילום מסך, גרפיקה&#10;&#10;התיאור נוצר באופן אוטומטי">
            <a:extLst>
              <a:ext uri="{FF2B5EF4-FFF2-40B4-BE49-F238E27FC236}">
                <a16:creationId xmlns:a16="http://schemas.microsoft.com/office/drawing/2014/main" id="{752338E9-371D-6311-D2B1-046C44CF4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" y="2626880"/>
            <a:ext cx="11410950" cy="2390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7200" y="748887"/>
            <a:ext cx="4923674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4500" dirty="0"/>
              <a:t>מידע נוסף</a:t>
            </a:r>
            <a:endParaRPr sz="4500" dirty="0"/>
          </a:p>
        </p:txBody>
      </p:sp>
    </p:spTree>
    <p:extLst>
      <p:ext uri="{BB962C8B-B14F-4D97-AF65-F5344CB8AC3E}">
        <p14:creationId xmlns:p14="http://schemas.microsoft.com/office/powerpoint/2010/main" val="19790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5392" y="8784005"/>
            <a:ext cx="2368207" cy="137599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53676" y="3757016"/>
            <a:ext cx="8622030" cy="6456680"/>
            <a:chOff x="-53676" y="3757016"/>
            <a:chExt cx="8622030" cy="6456680"/>
          </a:xfrm>
        </p:grpSpPr>
        <p:pic>
          <p:nvPicPr>
            <p:cNvPr id="5" name="object 5"/>
            <p:cNvPicPr/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071"/>
                      </a14:imgEffect>
                      <a14:imgEffect>
                        <a14:saturation sat="28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3820718"/>
              <a:ext cx="8514410" cy="633928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3810693"/>
              <a:ext cx="8514715" cy="6349365"/>
            </a:xfrm>
            <a:custGeom>
              <a:avLst/>
              <a:gdLst/>
              <a:ahLst/>
              <a:cxnLst/>
              <a:rect l="l" t="t" r="r" b="b"/>
              <a:pathLst>
                <a:path w="8514715" h="6349365">
                  <a:moveTo>
                    <a:pt x="7410195" y="4618634"/>
                  </a:moveTo>
                  <a:lnTo>
                    <a:pt x="7408821" y="4610293"/>
                  </a:lnTo>
                  <a:lnTo>
                    <a:pt x="7407349" y="4601989"/>
                  </a:lnTo>
                  <a:lnTo>
                    <a:pt x="7405579" y="4593797"/>
                  </a:lnTo>
                  <a:lnTo>
                    <a:pt x="7403312" y="4585792"/>
                  </a:lnTo>
                  <a:lnTo>
                    <a:pt x="8504440" y="4614760"/>
                  </a:lnTo>
                  <a:lnTo>
                    <a:pt x="7145502" y="2152751"/>
                  </a:lnTo>
                  <a:lnTo>
                    <a:pt x="7350226" y="4509198"/>
                  </a:lnTo>
                  <a:lnTo>
                    <a:pt x="7342316" y="4503574"/>
                  </a:lnTo>
                  <a:lnTo>
                    <a:pt x="7333908" y="4498594"/>
                  </a:lnTo>
                  <a:lnTo>
                    <a:pt x="7325207" y="4494003"/>
                  </a:lnTo>
                  <a:lnTo>
                    <a:pt x="7316418" y="4489551"/>
                  </a:lnTo>
                  <a:lnTo>
                    <a:pt x="7109586" y="2099564"/>
                  </a:lnTo>
                  <a:lnTo>
                    <a:pt x="7109243" y="2095893"/>
                  </a:lnTo>
                  <a:lnTo>
                    <a:pt x="5807316" y="2014639"/>
                  </a:lnTo>
                  <a:lnTo>
                    <a:pt x="5803538" y="2005558"/>
                  </a:lnTo>
                  <a:lnTo>
                    <a:pt x="5799016" y="1996862"/>
                  </a:lnTo>
                  <a:lnTo>
                    <a:pt x="5793989" y="1988446"/>
                  </a:lnTo>
                  <a:lnTo>
                    <a:pt x="5788697" y="1980209"/>
                  </a:lnTo>
                  <a:lnTo>
                    <a:pt x="7076439" y="2061171"/>
                  </a:lnTo>
                  <a:lnTo>
                    <a:pt x="5011927" y="296964"/>
                  </a:lnTo>
                  <a:lnTo>
                    <a:pt x="5016880" y="290688"/>
                  </a:lnTo>
                  <a:lnTo>
                    <a:pt x="5022462" y="284934"/>
                  </a:lnTo>
                  <a:lnTo>
                    <a:pt x="5027701" y="278993"/>
                  </a:lnTo>
                  <a:lnTo>
                    <a:pt x="5031625" y="272161"/>
                  </a:lnTo>
                  <a:lnTo>
                    <a:pt x="7063434" y="2012454"/>
                  </a:lnTo>
                  <a:lnTo>
                    <a:pt x="6356654" y="713587"/>
                  </a:lnTo>
                  <a:lnTo>
                    <a:pt x="6355892" y="712190"/>
                  </a:lnTo>
                  <a:lnTo>
                    <a:pt x="5040274" y="230886"/>
                  </a:lnTo>
                  <a:lnTo>
                    <a:pt x="5040845" y="225234"/>
                  </a:lnTo>
                  <a:lnTo>
                    <a:pt x="5043690" y="220370"/>
                  </a:lnTo>
                  <a:lnTo>
                    <a:pt x="5043690" y="214617"/>
                  </a:lnTo>
                  <a:lnTo>
                    <a:pt x="5037571" y="170732"/>
                  </a:lnTo>
                  <a:lnTo>
                    <a:pt x="5020304" y="131309"/>
                  </a:lnTo>
                  <a:lnTo>
                    <a:pt x="4993523" y="97916"/>
                  </a:lnTo>
                  <a:lnTo>
                    <a:pt x="4958863" y="72123"/>
                  </a:lnTo>
                  <a:lnTo>
                    <a:pt x="4917958" y="55496"/>
                  </a:lnTo>
                  <a:lnTo>
                    <a:pt x="4872443" y="49606"/>
                  </a:lnTo>
                  <a:lnTo>
                    <a:pt x="4821087" y="57198"/>
                  </a:lnTo>
                  <a:lnTo>
                    <a:pt x="4776050" y="78419"/>
                  </a:lnTo>
                  <a:lnTo>
                    <a:pt x="4739662" y="110931"/>
                  </a:lnTo>
                  <a:lnTo>
                    <a:pt x="4714252" y="152400"/>
                  </a:lnTo>
                  <a:lnTo>
                    <a:pt x="3815003" y="101"/>
                  </a:lnTo>
                  <a:lnTo>
                    <a:pt x="3814216" y="0"/>
                  </a:lnTo>
                  <a:lnTo>
                    <a:pt x="2078494" y="306984"/>
                  </a:lnTo>
                  <a:lnTo>
                    <a:pt x="2054420" y="261825"/>
                  </a:lnTo>
                  <a:lnTo>
                    <a:pt x="2018051" y="226036"/>
                  </a:lnTo>
                  <a:lnTo>
                    <a:pt x="1971820" y="202469"/>
                  </a:lnTo>
                  <a:lnTo>
                    <a:pt x="1918156" y="193979"/>
                  </a:lnTo>
                  <a:lnTo>
                    <a:pt x="1872632" y="199876"/>
                  </a:lnTo>
                  <a:lnTo>
                    <a:pt x="1831725" y="216516"/>
                  </a:lnTo>
                  <a:lnTo>
                    <a:pt x="1797067" y="242322"/>
                  </a:lnTo>
                  <a:lnTo>
                    <a:pt x="1770290" y="275718"/>
                  </a:lnTo>
                  <a:lnTo>
                    <a:pt x="1753027" y="315129"/>
                  </a:lnTo>
                  <a:lnTo>
                    <a:pt x="1746910" y="358978"/>
                  </a:lnTo>
                  <a:lnTo>
                    <a:pt x="1750273" y="391162"/>
                  </a:lnTo>
                  <a:lnTo>
                    <a:pt x="1759870" y="421144"/>
                  </a:lnTo>
                  <a:lnTo>
                    <a:pt x="1774963" y="448392"/>
                  </a:lnTo>
                  <a:lnTo>
                    <a:pt x="1794814" y="472376"/>
                  </a:lnTo>
                  <a:lnTo>
                    <a:pt x="165455" y="2078037"/>
                  </a:lnTo>
                  <a:lnTo>
                    <a:pt x="131647" y="2146401"/>
                  </a:lnTo>
                  <a:lnTo>
                    <a:pt x="86201" y="2160516"/>
                  </a:lnTo>
                  <a:lnTo>
                    <a:pt x="47199" y="2185111"/>
                  </a:lnTo>
                  <a:lnTo>
                    <a:pt x="16739" y="2218574"/>
                  </a:lnTo>
                  <a:lnTo>
                    <a:pt x="0" y="2252970"/>
                  </a:lnTo>
                </a:path>
                <a:path w="8514715" h="6349365">
                  <a:moveTo>
                    <a:pt x="0" y="2355898"/>
                  </a:moveTo>
                  <a:lnTo>
                    <a:pt x="4179" y="2366518"/>
                  </a:lnTo>
                  <a:lnTo>
                    <a:pt x="13766" y="2384818"/>
                  </a:lnTo>
                  <a:lnTo>
                    <a:pt x="0" y="2412657"/>
                  </a:lnTo>
                </a:path>
                <a:path w="8514715" h="6349365">
                  <a:moveTo>
                    <a:pt x="0" y="2485920"/>
                  </a:moveTo>
                  <a:lnTo>
                    <a:pt x="52895" y="2430665"/>
                  </a:lnTo>
                  <a:lnTo>
                    <a:pt x="60480" y="2436092"/>
                  </a:lnTo>
                  <a:lnTo>
                    <a:pt x="68541" y="2440832"/>
                  </a:lnTo>
                  <a:lnTo>
                    <a:pt x="76869" y="2445199"/>
                  </a:lnTo>
                  <a:lnTo>
                    <a:pt x="85254" y="2449512"/>
                  </a:lnTo>
                  <a:lnTo>
                    <a:pt x="0" y="2543257"/>
                  </a:lnTo>
                </a:path>
                <a:path w="8514715" h="6349365">
                  <a:moveTo>
                    <a:pt x="0" y="4533112"/>
                  </a:moveTo>
                  <a:lnTo>
                    <a:pt x="658342" y="4533112"/>
                  </a:lnTo>
                  <a:lnTo>
                    <a:pt x="657885" y="4538065"/>
                  </a:lnTo>
                  <a:lnTo>
                    <a:pt x="655599" y="4542434"/>
                  </a:lnTo>
                  <a:lnTo>
                    <a:pt x="655599" y="4547489"/>
                  </a:lnTo>
                  <a:lnTo>
                    <a:pt x="655599" y="4553940"/>
                  </a:lnTo>
                  <a:lnTo>
                    <a:pt x="658685" y="4559401"/>
                  </a:lnTo>
                  <a:lnTo>
                    <a:pt x="659409" y="4565650"/>
                  </a:lnTo>
                  <a:lnTo>
                    <a:pt x="0" y="4565650"/>
                  </a:lnTo>
                </a:path>
                <a:path w="8514715" h="6349365">
                  <a:moveTo>
                    <a:pt x="0" y="5835503"/>
                  </a:moveTo>
                  <a:lnTo>
                    <a:pt x="238319" y="6349306"/>
                  </a:lnTo>
                </a:path>
                <a:path w="8514715" h="6349365">
                  <a:moveTo>
                    <a:pt x="216112" y="6349306"/>
                  </a:moveTo>
                  <a:lnTo>
                    <a:pt x="0" y="5870506"/>
                  </a:lnTo>
                </a:path>
                <a:path w="8514715" h="6349365">
                  <a:moveTo>
                    <a:pt x="7806715" y="6349306"/>
                  </a:moveTo>
                  <a:lnTo>
                    <a:pt x="8514409" y="4653356"/>
                  </a:lnTo>
                  <a:lnTo>
                    <a:pt x="8512898" y="4647501"/>
                  </a:lnTo>
                  <a:lnTo>
                    <a:pt x="7410195" y="4618634"/>
                  </a:lnTo>
                </a:path>
                <a:path w="8514715" h="6349365">
                  <a:moveTo>
                    <a:pt x="1627" y="6349306"/>
                  </a:moveTo>
                  <a:lnTo>
                    <a:pt x="0" y="6344383"/>
                  </a:lnTo>
                </a:path>
                <a:path w="8514715" h="6349365">
                  <a:moveTo>
                    <a:pt x="0" y="5890970"/>
                  </a:moveTo>
                  <a:lnTo>
                    <a:pt x="206869" y="6349306"/>
                  </a:lnTo>
                </a:path>
              </a:pathLst>
            </a:custGeom>
            <a:ln w="107353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53676" y="6149874"/>
              <a:ext cx="152907" cy="1879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3818732"/>
              <a:ext cx="8503920" cy="6341745"/>
            </a:xfrm>
            <a:custGeom>
              <a:avLst/>
              <a:gdLst/>
              <a:ahLst/>
              <a:cxnLst/>
              <a:rect l="l" t="t" r="r" b="b"/>
              <a:pathLst>
                <a:path w="8503920" h="6341745">
                  <a:moveTo>
                    <a:pt x="5033581" y="254698"/>
                  </a:moveTo>
                  <a:lnTo>
                    <a:pt x="5036045" y="247053"/>
                  </a:lnTo>
                  <a:lnTo>
                    <a:pt x="5037251" y="239013"/>
                  </a:lnTo>
                  <a:lnTo>
                    <a:pt x="5038546" y="230974"/>
                  </a:lnTo>
                  <a:lnTo>
                    <a:pt x="6349821" y="710806"/>
                  </a:lnTo>
                  <a:lnTo>
                    <a:pt x="7034021" y="1968207"/>
                  </a:lnTo>
                  <a:lnTo>
                    <a:pt x="5033581" y="254698"/>
                  </a:lnTo>
                </a:path>
                <a:path w="8503920" h="6341745">
                  <a:moveTo>
                    <a:pt x="2431795" y="1843976"/>
                  </a:moveTo>
                  <a:lnTo>
                    <a:pt x="888225" y="4386465"/>
                  </a:lnTo>
                  <a:lnTo>
                    <a:pt x="873615" y="4381572"/>
                  </a:lnTo>
                  <a:lnTo>
                    <a:pt x="858514" y="4377777"/>
                  </a:lnTo>
                  <a:lnTo>
                    <a:pt x="842921" y="4375323"/>
                  </a:lnTo>
                  <a:lnTo>
                    <a:pt x="826833" y="4374451"/>
                  </a:lnTo>
                  <a:lnTo>
                    <a:pt x="818552" y="4374451"/>
                  </a:lnTo>
                  <a:lnTo>
                    <a:pt x="811402" y="4377931"/>
                  </a:lnTo>
                  <a:lnTo>
                    <a:pt x="803452" y="4379112"/>
                  </a:lnTo>
                  <a:lnTo>
                    <a:pt x="262292" y="2427185"/>
                  </a:lnTo>
                  <a:lnTo>
                    <a:pt x="290725" y="2401790"/>
                  </a:lnTo>
                  <a:lnTo>
                    <a:pt x="312849" y="2371288"/>
                  </a:lnTo>
                  <a:lnTo>
                    <a:pt x="327199" y="2336340"/>
                  </a:lnTo>
                  <a:lnTo>
                    <a:pt x="332307" y="2297607"/>
                  </a:lnTo>
                  <a:lnTo>
                    <a:pt x="332307" y="2291460"/>
                  </a:lnTo>
                  <a:lnTo>
                    <a:pt x="329348" y="2286203"/>
                  </a:lnTo>
                  <a:lnTo>
                    <a:pt x="328688" y="2280246"/>
                  </a:lnTo>
                  <a:lnTo>
                    <a:pt x="2379433" y="1728393"/>
                  </a:lnTo>
                  <a:lnTo>
                    <a:pt x="2383532" y="1761537"/>
                  </a:lnTo>
                  <a:lnTo>
                    <a:pt x="2394060" y="1792252"/>
                  </a:lnTo>
                  <a:lnTo>
                    <a:pt x="2410366" y="1819933"/>
                  </a:lnTo>
                  <a:lnTo>
                    <a:pt x="2431795" y="1843976"/>
                  </a:lnTo>
                </a:path>
                <a:path w="8503920" h="6341745">
                  <a:moveTo>
                    <a:pt x="2380132" y="1719262"/>
                  </a:moveTo>
                  <a:lnTo>
                    <a:pt x="326885" y="2271712"/>
                  </a:lnTo>
                  <a:lnTo>
                    <a:pt x="324971" y="2263670"/>
                  </a:lnTo>
                  <a:lnTo>
                    <a:pt x="322298" y="2255961"/>
                  </a:lnTo>
                  <a:lnTo>
                    <a:pt x="319214" y="2248438"/>
                  </a:lnTo>
                  <a:lnTo>
                    <a:pt x="316064" y="2240953"/>
                  </a:lnTo>
                  <a:lnTo>
                    <a:pt x="2388895" y="1683245"/>
                  </a:lnTo>
                  <a:lnTo>
                    <a:pt x="2386191" y="1692098"/>
                  </a:lnTo>
                  <a:lnTo>
                    <a:pt x="2383461" y="1700920"/>
                  </a:lnTo>
                  <a:lnTo>
                    <a:pt x="2381256" y="1709909"/>
                  </a:lnTo>
                  <a:lnTo>
                    <a:pt x="2380132" y="1719262"/>
                  </a:lnTo>
                </a:path>
                <a:path w="8503920" h="6341745">
                  <a:moveTo>
                    <a:pt x="794638" y="4380801"/>
                  </a:moveTo>
                  <a:lnTo>
                    <a:pt x="786993" y="4382785"/>
                  </a:lnTo>
                  <a:lnTo>
                    <a:pt x="779681" y="4385481"/>
                  </a:lnTo>
                  <a:lnTo>
                    <a:pt x="772507" y="4388491"/>
                  </a:lnTo>
                  <a:lnTo>
                    <a:pt x="765276" y="4391418"/>
                  </a:lnTo>
                  <a:lnTo>
                    <a:pt x="226059" y="2446439"/>
                  </a:lnTo>
                  <a:lnTo>
                    <a:pt x="233316" y="2443189"/>
                  </a:lnTo>
                  <a:lnTo>
                    <a:pt x="240536" y="2439876"/>
                  </a:lnTo>
                  <a:lnTo>
                    <a:pt x="247610" y="2436319"/>
                  </a:lnTo>
                  <a:lnTo>
                    <a:pt x="254431" y="2432342"/>
                  </a:lnTo>
                  <a:lnTo>
                    <a:pt x="794638" y="4380801"/>
                  </a:lnTo>
                </a:path>
                <a:path w="8503920" h="6341745">
                  <a:moveTo>
                    <a:pt x="2439288" y="1848840"/>
                  </a:moveTo>
                  <a:lnTo>
                    <a:pt x="2445663" y="1853473"/>
                  </a:lnTo>
                  <a:lnTo>
                    <a:pt x="2452499" y="1857494"/>
                  </a:lnTo>
                  <a:lnTo>
                    <a:pt x="2459541" y="1861254"/>
                  </a:lnTo>
                  <a:lnTo>
                    <a:pt x="2466530" y="1865109"/>
                  </a:lnTo>
                  <a:lnTo>
                    <a:pt x="921384" y="4409681"/>
                  </a:lnTo>
                  <a:lnTo>
                    <a:pt x="915184" y="4404606"/>
                  </a:lnTo>
                  <a:lnTo>
                    <a:pt x="909483" y="4399022"/>
                  </a:lnTo>
                  <a:lnTo>
                    <a:pt x="903570" y="4393757"/>
                  </a:lnTo>
                  <a:lnTo>
                    <a:pt x="896734" y="4389640"/>
                  </a:lnTo>
                  <a:lnTo>
                    <a:pt x="2439288" y="1848840"/>
                  </a:lnTo>
                </a:path>
                <a:path w="8503920" h="6341745">
                  <a:moveTo>
                    <a:pt x="924851" y="4666449"/>
                  </a:moveTo>
                  <a:lnTo>
                    <a:pt x="2049961" y="6341267"/>
                  </a:lnTo>
                </a:path>
                <a:path w="8503920" h="6341745">
                  <a:moveTo>
                    <a:pt x="2012199" y="6341267"/>
                  </a:moveTo>
                  <a:lnTo>
                    <a:pt x="901496" y="4686300"/>
                  </a:lnTo>
                  <a:lnTo>
                    <a:pt x="907969" y="4682164"/>
                  </a:lnTo>
                  <a:lnTo>
                    <a:pt x="913569" y="4676970"/>
                  </a:lnTo>
                  <a:lnTo>
                    <a:pt x="918971" y="4671478"/>
                  </a:lnTo>
                  <a:lnTo>
                    <a:pt x="924851" y="4666449"/>
                  </a:lnTo>
                </a:path>
                <a:path w="8503920" h="6341745">
                  <a:moveTo>
                    <a:pt x="2474226" y="1869681"/>
                  </a:moveTo>
                  <a:lnTo>
                    <a:pt x="2491836" y="1877955"/>
                  </a:lnTo>
                  <a:lnTo>
                    <a:pt x="2510254" y="1884557"/>
                  </a:lnTo>
                  <a:lnTo>
                    <a:pt x="2529613" y="1888928"/>
                  </a:lnTo>
                  <a:lnTo>
                    <a:pt x="2550045" y="1890509"/>
                  </a:lnTo>
                  <a:lnTo>
                    <a:pt x="2578693" y="1887506"/>
                  </a:lnTo>
                  <a:lnTo>
                    <a:pt x="2604998" y="1879211"/>
                  </a:lnTo>
                  <a:lnTo>
                    <a:pt x="2629169" y="1866693"/>
                  </a:lnTo>
                  <a:lnTo>
                    <a:pt x="2651416" y="1851025"/>
                  </a:lnTo>
                  <a:lnTo>
                    <a:pt x="3905110" y="4403725"/>
                  </a:lnTo>
                  <a:lnTo>
                    <a:pt x="3871645" y="4427319"/>
                  </a:lnTo>
                  <a:lnTo>
                    <a:pt x="3842600" y="4455577"/>
                  </a:lnTo>
                  <a:lnTo>
                    <a:pt x="3818756" y="4488319"/>
                  </a:lnTo>
                  <a:lnTo>
                    <a:pt x="3800893" y="4525365"/>
                  </a:lnTo>
                  <a:lnTo>
                    <a:pt x="990866" y="4516437"/>
                  </a:lnTo>
                  <a:lnTo>
                    <a:pt x="982934" y="4486491"/>
                  </a:lnTo>
                  <a:lnTo>
                    <a:pt x="969566" y="4459644"/>
                  </a:lnTo>
                  <a:lnTo>
                    <a:pt x="951234" y="4435943"/>
                  </a:lnTo>
                  <a:lnTo>
                    <a:pt x="928407" y="4415434"/>
                  </a:lnTo>
                  <a:lnTo>
                    <a:pt x="2474226" y="1869681"/>
                  </a:lnTo>
                </a:path>
                <a:path w="8503920" h="6341745">
                  <a:moveTo>
                    <a:pt x="2897097" y="6341267"/>
                  </a:moveTo>
                  <a:lnTo>
                    <a:pt x="3851414" y="4776889"/>
                  </a:lnTo>
                  <a:lnTo>
                    <a:pt x="3856855" y="4782009"/>
                  </a:lnTo>
                  <a:lnTo>
                    <a:pt x="3862660" y="4786599"/>
                  </a:lnTo>
                  <a:lnTo>
                    <a:pt x="3868627" y="4791021"/>
                  </a:lnTo>
                  <a:lnTo>
                    <a:pt x="3874553" y="4795634"/>
                  </a:lnTo>
                  <a:lnTo>
                    <a:pt x="2931555" y="6341267"/>
                  </a:lnTo>
                </a:path>
                <a:path w="8503920" h="6341745">
                  <a:moveTo>
                    <a:pt x="4257128" y="4534890"/>
                  </a:moveTo>
                  <a:lnTo>
                    <a:pt x="7086752" y="4570615"/>
                  </a:lnTo>
                  <a:lnTo>
                    <a:pt x="7083343" y="4579328"/>
                  </a:lnTo>
                  <a:lnTo>
                    <a:pt x="7079990" y="4588044"/>
                  </a:lnTo>
                  <a:lnTo>
                    <a:pt x="7077145" y="4596949"/>
                  </a:lnTo>
                  <a:lnTo>
                    <a:pt x="7075258" y="4606226"/>
                  </a:lnTo>
                  <a:lnTo>
                    <a:pt x="4264189" y="4569917"/>
                  </a:lnTo>
                  <a:lnTo>
                    <a:pt x="4262745" y="4561038"/>
                  </a:lnTo>
                  <a:lnTo>
                    <a:pt x="4261273" y="4552180"/>
                  </a:lnTo>
                  <a:lnTo>
                    <a:pt x="4259494" y="4543433"/>
                  </a:lnTo>
                  <a:lnTo>
                    <a:pt x="4257128" y="4534890"/>
                  </a:lnTo>
                </a:path>
                <a:path w="8503920" h="6341745">
                  <a:moveTo>
                    <a:pt x="7185227" y="4778171"/>
                  </a:moveTo>
                  <a:lnTo>
                    <a:pt x="6113847" y="6341267"/>
                  </a:lnTo>
                </a:path>
                <a:path w="8503920" h="6341745">
                  <a:moveTo>
                    <a:pt x="4887920" y="6341267"/>
                  </a:moveTo>
                  <a:lnTo>
                    <a:pt x="4156557" y="4812499"/>
                  </a:lnTo>
                  <a:lnTo>
                    <a:pt x="4194715" y="4783105"/>
                  </a:lnTo>
                  <a:lnTo>
                    <a:pt x="4226685" y="4747433"/>
                  </a:lnTo>
                  <a:lnTo>
                    <a:pt x="4251152" y="4706209"/>
                  </a:lnTo>
                  <a:lnTo>
                    <a:pt x="4266797" y="4660155"/>
                  </a:lnTo>
                  <a:lnTo>
                    <a:pt x="4272305" y="4609998"/>
                  </a:lnTo>
                  <a:lnTo>
                    <a:pt x="4271533" y="4602128"/>
                  </a:lnTo>
                  <a:lnTo>
                    <a:pt x="4269733" y="4594572"/>
                  </a:lnTo>
                  <a:lnTo>
                    <a:pt x="4267676" y="4587090"/>
                  </a:lnTo>
                  <a:lnTo>
                    <a:pt x="4266132" y="4579442"/>
                  </a:lnTo>
                  <a:lnTo>
                    <a:pt x="7073594" y="4614265"/>
                  </a:lnTo>
                  <a:lnTo>
                    <a:pt x="7073252" y="4618431"/>
                  </a:lnTo>
                  <a:lnTo>
                    <a:pt x="7071042" y="4621999"/>
                  </a:lnTo>
                  <a:lnTo>
                    <a:pt x="7071042" y="4626368"/>
                  </a:lnTo>
                  <a:lnTo>
                    <a:pt x="7079611" y="4677002"/>
                  </a:lnTo>
                  <a:lnTo>
                    <a:pt x="7103408" y="4720539"/>
                  </a:lnTo>
                  <a:lnTo>
                    <a:pt x="7139568" y="4754941"/>
                  </a:lnTo>
                  <a:lnTo>
                    <a:pt x="7185227" y="4778171"/>
                  </a:lnTo>
                </a:path>
                <a:path w="8503920" h="6341745">
                  <a:moveTo>
                    <a:pt x="4842554" y="6341267"/>
                  </a:moveTo>
                  <a:lnTo>
                    <a:pt x="4121327" y="4835423"/>
                  </a:lnTo>
                  <a:lnTo>
                    <a:pt x="4128676" y="4831627"/>
                  </a:lnTo>
                  <a:lnTo>
                    <a:pt x="4135481" y="4827014"/>
                  </a:lnTo>
                  <a:lnTo>
                    <a:pt x="4142144" y="4822141"/>
                  </a:lnTo>
                  <a:lnTo>
                    <a:pt x="4149064" y="4817567"/>
                  </a:lnTo>
                  <a:lnTo>
                    <a:pt x="4877910" y="6341267"/>
                  </a:lnTo>
                </a:path>
                <a:path w="8503920" h="6341745">
                  <a:moveTo>
                    <a:pt x="3792105" y="4568926"/>
                  </a:moveTo>
                  <a:lnTo>
                    <a:pt x="992326" y="4558106"/>
                  </a:lnTo>
                  <a:lnTo>
                    <a:pt x="993215" y="4551464"/>
                  </a:lnTo>
                  <a:lnTo>
                    <a:pt x="998067" y="4546396"/>
                  </a:lnTo>
                  <a:lnTo>
                    <a:pt x="998067" y="4539449"/>
                  </a:lnTo>
                  <a:lnTo>
                    <a:pt x="998067" y="4534496"/>
                  </a:lnTo>
                  <a:lnTo>
                    <a:pt x="994295" y="4530928"/>
                  </a:lnTo>
                  <a:lnTo>
                    <a:pt x="993838" y="4526064"/>
                  </a:lnTo>
                  <a:lnTo>
                    <a:pt x="3799179" y="4533900"/>
                  </a:lnTo>
                  <a:lnTo>
                    <a:pt x="3796798" y="4542385"/>
                  </a:lnTo>
                  <a:lnTo>
                    <a:pt x="3795032" y="4551113"/>
                  </a:lnTo>
                  <a:lnTo>
                    <a:pt x="3793571" y="4559990"/>
                  </a:lnTo>
                  <a:lnTo>
                    <a:pt x="3792105" y="4568926"/>
                  </a:lnTo>
                </a:path>
                <a:path w="8503920" h="6341745">
                  <a:moveTo>
                    <a:pt x="2658541" y="1845170"/>
                  </a:moveTo>
                  <a:lnTo>
                    <a:pt x="2664785" y="1840265"/>
                  </a:lnTo>
                  <a:lnTo>
                    <a:pt x="2671257" y="1835631"/>
                  </a:lnTo>
                  <a:lnTo>
                    <a:pt x="2677486" y="1830755"/>
                  </a:lnTo>
                  <a:lnTo>
                    <a:pt x="2683001" y="1825129"/>
                  </a:lnTo>
                  <a:lnTo>
                    <a:pt x="3938612" y="4383786"/>
                  </a:lnTo>
                  <a:lnTo>
                    <a:pt x="3931802" y="4387018"/>
                  </a:lnTo>
                  <a:lnTo>
                    <a:pt x="3925404" y="4390818"/>
                  </a:lnTo>
                  <a:lnTo>
                    <a:pt x="3919120" y="4394823"/>
                  </a:lnTo>
                  <a:lnTo>
                    <a:pt x="3912653" y="4398670"/>
                  </a:lnTo>
                  <a:lnTo>
                    <a:pt x="2658541" y="1845170"/>
                  </a:lnTo>
                </a:path>
                <a:path w="8503920" h="6341745">
                  <a:moveTo>
                    <a:pt x="2688894" y="1816798"/>
                  </a:moveTo>
                  <a:lnTo>
                    <a:pt x="2701887" y="1796171"/>
                  </a:lnTo>
                  <a:lnTo>
                    <a:pt x="2712133" y="1774131"/>
                  </a:lnTo>
                  <a:lnTo>
                    <a:pt x="2718853" y="1750602"/>
                  </a:lnTo>
                  <a:lnTo>
                    <a:pt x="2721266" y="1725510"/>
                  </a:lnTo>
                  <a:lnTo>
                    <a:pt x="2720052" y="1715637"/>
                  </a:lnTo>
                  <a:lnTo>
                    <a:pt x="2717117" y="1706424"/>
                  </a:lnTo>
                  <a:lnTo>
                    <a:pt x="2713519" y="1697452"/>
                  </a:lnTo>
                  <a:lnTo>
                    <a:pt x="2710319" y="1688299"/>
                  </a:lnTo>
                  <a:lnTo>
                    <a:pt x="5495416" y="1989835"/>
                  </a:lnTo>
                  <a:lnTo>
                    <a:pt x="5487596" y="2006037"/>
                  </a:lnTo>
                  <a:lnTo>
                    <a:pt x="5481448" y="2023019"/>
                  </a:lnTo>
                  <a:lnTo>
                    <a:pt x="5477427" y="2040894"/>
                  </a:lnTo>
                  <a:lnTo>
                    <a:pt x="5475985" y="2059774"/>
                  </a:lnTo>
                  <a:lnTo>
                    <a:pt x="5477830" y="2081356"/>
                  </a:lnTo>
                  <a:lnTo>
                    <a:pt x="5482958" y="2101789"/>
                  </a:lnTo>
                  <a:lnTo>
                    <a:pt x="5490762" y="2121161"/>
                  </a:lnTo>
                  <a:lnTo>
                    <a:pt x="5500636" y="2139556"/>
                  </a:lnTo>
                  <a:lnTo>
                    <a:pt x="4084218" y="4377131"/>
                  </a:lnTo>
                  <a:lnTo>
                    <a:pt x="4070428" y="4373425"/>
                  </a:lnTo>
                  <a:lnTo>
                    <a:pt x="4056662" y="4369719"/>
                  </a:lnTo>
                  <a:lnTo>
                    <a:pt x="4042634" y="4366867"/>
                  </a:lnTo>
                  <a:lnTo>
                    <a:pt x="3986725" y="4370474"/>
                  </a:lnTo>
                  <a:lnTo>
                    <a:pt x="3947705" y="4381995"/>
                  </a:lnTo>
                  <a:lnTo>
                    <a:pt x="2688894" y="1816798"/>
                  </a:lnTo>
                </a:path>
                <a:path w="8503920" h="6341745">
                  <a:moveTo>
                    <a:pt x="2697695" y="1645348"/>
                  </a:moveTo>
                  <a:lnTo>
                    <a:pt x="5522023" y="1951037"/>
                  </a:lnTo>
                  <a:lnTo>
                    <a:pt x="5515953" y="1958115"/>
                  </a:lnTo>
                  <a:lnTo>
                    <a:pt x="5510688" y="1965771"/>
                  </a:lnTo>
                  <a:lnTo>
                    <a:pt x="5505842" y="1973724"/>
                  </a:lnTo>
                  <a:lnTo>
                    <a:pt x="5501030" y="1981695"/>
                  </a:lnTo>
                  <a:lnTo>
                    <a:pt x="2707652" y="1679181"/>
                  </a:lnTo>
                  <a:lnTo>
                    <a:pt x="2705318" y="1670601"/>
                  </a:lnTo>
                  <a:lnTo>
                    <a:pt x="2703531" y="1661817"/>
                  </a:lnTo>
                  <a:lnTo>
                    <a:pt x="2701315" y="1653256"/>
                  </a:lnTo>
                  <a:lnTo>
                    <a:pt x="2697695" y="1645348"/>
                  </a:lnTo>
                </a:path>
                <a:path w="8503920" h="6341745">
                  <a:moveTo>
                    <a:pt x="5527700" y="2177351"/>
                  </a:moveTo>
                  <a:lnTo>
                    <a:pt x="4126864" y="4387456"/>
                  </a:lnTo>
                  <a:lnTo>
                    <a:pt x="4118672" y="4384587"/>
                  </a:lnTo>
                  <a:lnTo>
                    <a:pt x="4110140" y="4382581"/>
                  </a:lnTo>
                  <a:lnTo>
                    <a:pt x="4101477" y="4380853"/>
                  </a:lnTo>
                  <a:lnTo>
                    <a:pt x="4092892" y="4378820"/>
                  </a:lnTo>
                  <a:lnTo>
                    <a:pt x="5506414" y="2147684"/>
                  </a:lnTo>
                  <a:lnTo>
                    <a:pt x="5511392" y="2155404"/>
                  </a:lnTo>
                  <a:lnTo>
                    <a:pt x="5516290" y="2163151"/>
                  </a:lnTo>
                  <a:lnTo>
                    <a:pt x="5521572" y="2170581"/>
                  </a:lnTo>
                  <a:lnTo>
                    <a:pt x="5527700" y="2177351"/>
                  </a:lnTo>
                </a:path>
                <a:path w="8503920" h="6341745">
                  <a:moveTo>
                    <a:pt x="5534697" y="2181923"/>
                  </a:moveTo>
                  <a:lnTo>
                    <a:pt x="5558912" y="2199529"/>
                  </a:lnTo>
                  <a:lnTo>
                    <a:pt x="5585966" y="2213014"/>
                  </a:lnTo>
                  <a:lnTo>
                    <a:pt x="5615513" y="2221644"/>
                  </a:lnTo>
                  <a:lnTo>
                    <a:pt x="5647207" y="2224684"/>
                  </a:lnTo>
                  <a:lnTo>
                    <a:pt x="5673761" y="2222135"/>
                  </a:lnTo>
                  <a:lnTo>
                    <a:pt x="5698394" y="2215083"/>
                  </a:lnTo>
                  <a:lnTo>
                    <a:pt x="5721284" y="2204421"/>
                  </a:lnTo>
                  <a:lnTo>
                    <a:pt x="5742609" y="2191042"/>
                  </a:lnTo>
                  <a:lnTo>
                    <a:pt x="7229081" y="4463745"/>
                  </a:lnTo>
                  <a:lnTo>
                    <a:pt x="7183772" y="4473523"/>
                  </a:lnTo>
                  <a:lnTo>
                    <a:pt x="7144494" y="4494172"/>
                  </a:lnTo>
                  <a:lnTo>
                    <a:pt x="7112657" y="4524068"/>
                  </a:lnTo>
                  <a:lnTo>
                    <a:pt x="7089673" y="4561586"/>
                  </a:lnTo>
                  <a:lnTo>
                    <a:pt x="4255515" y="4526851"/>
                  </a:lnTo>
                  <a:lnTo>
                    <a:pt x="4235358" y="4484824"/>
                  </a:lnTo>
                  <a:lnTo>
                    <a:pt x="4207932" y="4447940"/>
                  </a:lnTo>
                  <a:lnTo>
                    <a:pt x="4174051" y="4416952"/>
                  </a:lnTo>
                  <a:lnTo>
                    <a:pt x="4134535" y="4392612"/>
                  </a:lnTo>
                  <a:lnTo>
                    <a:pt x="5534697" y="2181923"/>
                  </a:lnTo>
                </a:path>
                <a:path w="8503920" h="6341745">
                  <a:moveTo>
                    <a:pt x="5749848" y="2185593"/>
                  </a:moveTo>
                  <a:lnTo>
                    <a:pt x="5756218" y="2181120"/>
                  </a:lnTo>
                  <a:lnTo>
                    <a:pt x="5762766" y="2176897"/>
                  </a:lnTo>
                  <a:lnTo>
                    <a:pt x="5769077" y="2172431"/>
                  </a:lnTo>
                  <a:lnTo>
                    <a:pt x="5774740" y="2167229"/>
                  </a:lnTo>
                  <a:lnTo>
                    <a:pt x="7273442" y="4467225"/>
                  </a:lnTo>
                  <a:lnTo>
                    <a:pt x="7265764" y="4465431"/>
                  </a:lnTo>
                  <a:lnTo>
                    <a:pt x="7258132" y="4463516"/>
                  </a:lnTo>
                  <a:lnTo>
                    <a:pt x="7250357" y="4461992"/>
                  </a:lnTo>
                  <a:lnTo>
                    <a:pt x="7242250" y="4461370"/>
                  </a:lnTo>
                  <a:lnTo>
                    <a:pt x="7240930" y="4461370"/>
                  </a:lnTo>
                  <a:lnTo>
                    <a:pt x="7239825" y="4462068"/>
                  </a:lnTo>
                  <a:lnTo>
                    <a:pt x="7238517" y="4462068"/>
                  </a:lnTo>
                  <a:lnTo>
                    <a:pt x="5749848" y="2185593"/>
                  </a:lnTo>
                </a:path>
                <a:path w="8503920" h="6341745">
                  <a:moveTo>
                    <a:pt x="7233551" y="4789690"/>
                  </a:moveTo>
                  <a:lnTo>
                    <a:pt x="6166373" y="6341267"/>
                  </a:lnTo>
                </a:path>
                <a:path w="8503920" h="6341745">
                  <a:moveTo>
                    <a:pt x="6124611" y="6341267"/>
                  </a:moveTo>
                  <a:lnTo>
                    <a:pt x="7194613" y="4780356"/>
                  </a:lnTo>
                  <a:lnTo>
                    <a:pt x="7204156" y="4783250"/>
                  </a:lnTo>
                  <a:lnTo>
                    <a:pt x="7213696" y="4786099"/>
                  </a:lnTo>
                  <a:lnTo>
                    <a:pt x="7223429" y="4788410"/>
                  </a:lnTo>
                  <a:lnTo>
                    <a:pt x="7233551" y="4789690"/>
                  </a:lnTo>
                </a:path>
                <a:path w="8503920" h="6341745">
                  <a:moveTo>
                    <a:pt x="2942071" y="6341267"/>
                  </a:moveTo>
                  <a:lnTo>
                    <a:pt x="3882605" y="4801095"/>
                  </a:lnTo>
                  <a:lnTo>
                    <a:pt x="3914835" y="4822589"/>
                  </a:lnTo>
                  <a:lnTo>
                    <a:pt x="3949879" y="4839403"/>
                  </a:lnTo>
                  <a:lnTo>
                    <a:pt x="3987649" y="4850356"/>
                  </a:lnTo>
                  <a:lnTo>
                    <a:pt x="4028058" y="4854270"/>
                  </a:lnTo>
                  <a:lnTo>
                    <a:pt x="4050081" y="4852987"/>
                  </a:lnTo>
                  <a:lnTo>
                    <a:pt x="4071416" y="4849436"/>
                  </a:lnTo>
                  <a:lnTo>
                    <a:pt x="4092113" y="4844063"/>
                  </a:lnTo>
                  <a:lnTo>
                    <a:pt x="4112221" y="4837315"/>
                  </a:lnTo>
                  <a:lnTo>
                    <a:pt x="4832616" y="6341267"/>
                  </a:lnTo>
                </a:path>
                <a:path w="8503920" h="6341745">
                  <a:moveTo>
                    <a:pt x="2060769" y="6341267"/>
                  </a:moveTo>
                  <a:lnTo>
                    <a:pt x="931735" y="4660607"/>
                  </a:lnTo>
                  <a:lnTo>
                    <a:pt x="952567" y="4641205"/>
                  </a:lnTo>
                  <a:lnTo>
                    <a:pt x="969357" y="4619040"/>
                  </a:lnTo>
                  <a:lnTo>
                    <a:pt x="981839" y="4594142"/>
                  </a:lnTo>
                  <a:lnTo>
                    <a:pt x="989748" y="4566539"/>
                  </a:lnTo>
                  <a:lnTo>
                    <a:pt x="3790187" y="4578350"/>
                  </a:lnTo>
                  <a:lnTo>
                    <a:pt x="3788573" y="4586282"/>
                  </a:lnTo>
                  <a:lnTo>
                    <a:pt x="3786446" y="4594026"/>
                  </a:lnTo>
                  <a:lnTo>
                    <a:pt x="3784592" y="4601844"/>
                  </a:lnTo>
                  <a:lnTo>
                    <a:pt x="3788258" y="4654746"/>
                  </a:lnTo>
                  <a:lnTo>
                    <a:pt x="3800881" y="4696433"/>
                  </a:lnTo>
                  <a:lnTo>
                    <a:pt x="3820532" y="4734640"/>
                  </a:lnTo>
                  <a:lnTo>
                    <a:pt x="3846080" y="4768951"/>
                  </a:lnTo>
                  <a:lnTo>
                    <a:pt x="2886055" y="6341267"/>
                  </a:lnTo>
                </a:path>
                <a:path w="8503920" h="6341745">
                  <a:moveTo>
                    <a:pt x="685055" y="6341267"/>
                  </a:moveTo>
                  <a:lnTo>
                    <a:pt x="832941" y="4703267"/>
                  </a:lnTo>
                  <a:lnTo>
                    <a:pt x="848934" y="4702169"/>
                  </a:lnTo>
                  <a:lnTo>
                    <a:pt x="864526" y="4699854"/>
                  </a:lnTo>
                  <a:lnTo>
                    <a:pt x="879604" y="4696219"/>
                  </a:lnTo>
                  <a:lnTo>
                    <a:pt x="894054" y="4691164"/>
                  </a:lnTo>
                  <a:lnTo>
                    <a:pt x="2001483" y="6341267"/>
                  </a:lnTo>
                </a:path>
                <a:path w="8503920" h="6341745">
                  <a:moveTo>
                    <a:pt x="644912" y="6341267"/>
                  </a:moveTo>
                  <a:lnTo>
                    <a:pt x="793305" y="4698009"/>
                  </a:lnTo>
                  <a:lnTo>
                    <a:pt x="800896" y="4699676"/>
                  </a:lnTo>
                  <a:lnTo>
                    <a:pt x="808437" y="4701455"/>
                  </a:lnTo>
                  <a:lnTo>
                    <a:pt x="816054" y="4702976"/>
                  </a:lnTo>
                  <a:lnTo>
                    <a:pt x="823874" y="4703864"/>
                  </a:lnTo>
                  <a:lnTo>
                    <a:pt x="676059" y="6341267"/>
                  </a:lnTo>
                </a:path>
                <a:path w="8503920" h="6341745">
                  <a:moveTo>
                    <a:pt x="661225" y="4566246"/>
                  </a:moveTo>
                  <a:lnTo>
                    <a:pt x="676209" y="4611279"/>
                  </a:lnTo>
                  <a:lnTo>
                    <a:pt x="702971" y="4649168"/>
                  </a:lnTo>
                  <a:lnTo>
                    <a:pt x="739690" y="4678089"/>
                  </a:lnTo>
                  <a:lnTo>
                    <a:pt x="784542" y="4696218"/>
                  </a:lnTo>
                  <a:lnTo>
                    <a:pt x="635966" y="6341267"/>
                  </a:lnTo>
                </a:path>
                <a:path w="8503920" h="6341745">
                  <a:moveTo>
                    <a:pt x="248067" y="6341267"/>
                  </a:moveTo>
                  <a:lnTo>
                    <a:pt x="0" y="5806430"/>
                  </a:lnTo>
                </a:path>
                <a:path w="8503920" h="6341745">
                  <a:moveTo>
                    <a:pt x="0" y="4566246"/>
                  </a:moveTo>
                  <a:lnTo>
                    <a:pt x="661225" y="4566246"/>
                  </a:lnTo>
                </a:path>
                <a:path w="8503920" h="6341745">
                  <a:moveTo>
                    <a:pt x="0" y="2911964"/>
                  </a:moveTo>
                  <a:lnTo>
                    <a:pt x="162178" y="2462415"/>
                  </a:lnTo>
                  <a:lnTo>
                    <a:pt x="176917" y="2461474"/>
                  </a:lnTo>
                  <a:lnTo>
                    <a:pt x="191079" y="2458988"/>
                  </a:lnTo>
                  <a:lnTo>
                    <a:pt x="204728" y="2455238"/>
                  </a:lnTo>
                  <a:lnTo>
                    <a:pt x="217931" y="2450503"/>
                  </a:lnTo>
                  <a:lnTo>
                    <a:pt x="756919" y="4394403"/>
                  </a:lnTo>
                  <a:lnTo>
                    <a:pt x="721218" y="4415085"/>
                  </a:lnTo>
                  <a:lnTo>
                    <a:pt x="692340" y="4442990"/>
                  </a:lnTo>
                  <a:lnTo>
                    <a:pt x="671519" y="4477109"/>
                  </a:lnTo>
                  <a:lnTo>
                    <a:pt x="659993" y="4516437"/>
                  </a:lnTo>
                  <a:lnTo>
                    <a:pt x="0" y="4516437"/>
                  </a:lnTo>
                </a:path>
                <a:path w="8503920" h="6341745">
                  <a:moveTo>
                    <a:pt x="117944" y="2454478"/>
                  </a:moveTo>
                  <a:lnTo>
                    <a:pt x="0" y="2795623"/>
                  </a:lnTo>
                </a:path>
                <a:path w="8503920" h="6341745">
                  <a:moveTo>
                    <a:pt x="0" y="2547905"/>
                  </a:moveTo>
                  <a:lnTo>
                    <a:pt x="92747" y="2445943"/>
                  </a:lnTo>
                  <a:lnTo>
                    <a:pt x="98858" y="2448518"/>
                  </a:lnTo>
                  <a:lnTo>
                    <a:pt x="105103" y="2450692"/>
                  </a:lnTo>
                  <a:lnTo>
                    <a:pt x="111469" y="2452624"/>
                  </a:lnTo>
                  <a:lnTo>
                    <a:pt x="117944" y="2454478"/>
                  </a:lnTo>
                </a:path>
                <a:path w="8503920" h="6341745">
                  <a:moveTo>
                    <a:pt x="153225" y="2461120"/>
                  </a:moveTo>
                  <a:lnTo>
                    <a:pt x="0" y="2885841"/>
                  </a:lnTo>
                </a:path>
                <a:path w="8503920" h="6341745">
                  <a:moveTo>
                    <a:pt x="0" y="2821280"/>
                  </a:moveTo>
                  <a:lnTo>
                    <a:pt x="126263" y="2456065"/>
                  </a:lnTo>
                  <a:lnTo>
                    <a:pt x="132940" y="2457523"/>
                  </a:lnTo>
                  <a:lnTo>
                    <a:pt x="139639" y="2458888"/>
                  </a:lnTo>
                  <a:lnTo>
                    <a:pt x="146390" y="2460105"/>
                  </a:lnTo>
                  <a:lnTo>
                    <a:pt x="153225" y="2461120"/>
                  </a:lnTo>
                </a:path>
                <a:path w="8503920" h="6341745">
                  <a:moveTo>
                    <a:pt x="1796351" y="474954"/>
                  </a:moveTo>
                  <a:lnTo>
                    <a:pt x="274497" y="2177249"/>
                  </a:lnTo>
                  <a:lnTo>
                    <a:pt x="250535" y="2158766"/>
                  </a:lnTo>
                  <a:lnTo>
                    <a:pt x="223395" y="2144699"/>
                  </a:lnTo>
                  <a:lnTo>
                    <a:pt x="193451" y="2135748"/>
                  </a:lnTo>
                  <a:lnTo>
                    <a:pt x="161073" y="2132609"/>
                  </a:lnTo>
                  <a:lnTo>
                    <a:pt x="154380" y="2132609"/>
                  </a:lnTo>
                  <a:lnTo>
                    <a:pt x="148653" y="2135581"/>
                  </a:lnTo>
                  <a:lnTo>
                    <a:pt x="142150" y="2136279"/>
                  </a:lnTo>
                  <a:lnTo>
                    <a:pt x="172249" y="2075357"/>
                  </a:lnTo>
                  <a:lnTo>
                    <a:pt x="1796351" y="474954"/>
                  </a:lnTo>
                </a:path>
                <a:path w="8503920" h="6341745">
                  <a:moveTo>
                    <a:pt x="1821471" y="482701"/>
                  </a:moveTo>
                  <a:lnTo>
                    <a:pt x="295287" y="2204237"/>
                  </a:lnTo>
                  <a:lnTo>
                    <a:pt x="290194" y="2197493"/>
                  </a:lnTo>
                  <a:lnTo>
                    <a:pt x="285991" y="2190051"/>
                  </a:lnTo>
                  <a:lnTo>
                    <a:pt x="280034" y="2184006"/>
                  </a:lnTo>
                  <a:lnTo>
                    <a:pt x="1808073" y="474764"/>
                  </a:lnTo>
                  <a:lnTo>
                    <a:pt x="1812048" y="478040"/>
                  </a:lnTo>
                  <a:lnTo>
                    <a:pt x="1817242" y="479717"/>
                  </a:lnTo>
                  <a:lnTo>
                    <a:pt x="1821471" y="482701"/>
                  </a:lnTo>
                </a:path>
                <a:path w="8503920" h="6341745">
                  <a:moveTo>
                    <a:pt x="1971395" y="505523"/>
                  </a:moveTo>
                  <a:lnTo>
                    <a:pt x="2510586" y="1568056"/>
                  </a:lnTo>
                  <a:lnTo>
                    <a:pt x="2470570" y="1582746"/>
                  </a:lnTo>
                  <a:lnTo>
                    <a:pt x="2436528" y="1605988"/>
                  </a:lnTo>
                  <a:lnTo>
                    <a:pt x="2409679" y="1636654"/>
                  </a:lnTo>
                  <a:lnTo>
                    <a:pt x="2391244" y="1673618"/>
                  </a:lnTo>
                  <a:lnTo>
                    <a:pt x="313156" y="2232723"/>
                  </a:lnTo>
                  <a:lnTo>
                    <a:pt x="309574" y="2225281"/>
                  </a:lnTo>
                  <a:lnTo>
                    <a:pt x="305307" y="2218334"/>
                  </a:lnTo>
                  <a:lnTo>
                    <a:pt x="300646" y="2211387"/>
                  </a:lnTo>
                  <a:lnTo>
                    <a:pt x="1829168" y="487260"/>
                  </a:lnTo>
                  <a:lnTo>
                    <a:pt x="1849364" y="498733"/>
                  </a:lnTo>
                  <a:lnTo>
                    <a:pt x="1870857" y="507814"/>
                  </a:lnTo>
                  <a:lnTo>
                    <a:pt x="1893752" y="513787"/>
                  </a:lnTo>
                  <a:lnTo>
                    <a:pt x="1918156" y="515937"/>
                  </a:lnTo>
                  <a:lnTo>
                    <a:pt x="1932047" y="515076"/>
                  </a:lnTo>
                  <a:lnTo>
                    <a:pt x="1945481" y="512773"/>
                  </a:lnTo>
                  <a:lnTo>
                    <a:pt x="1958562" y="509449"/>
                  </a:lnTo>
                  <a:lnTo>
                    <a:pt x="1971395" y="505523"/>
                  </a:lnTo>
                </a:path>
                <a:path w="8503920" h="6341745">
                  <a:moveTo>
                    <a:pt x="2007857" y="488657"/>
                  </a:moveTo>
                  <a:lnTo>
                    <a:pt x="2552001" y="1560906"/>
                  </a:lnTo>
                  <a:lnTo>
                    <a:pt x="2551302" y="1560906"/>
                  </a:lnTo>
                  <a:lnTo>
                    <a:pt x="2550743" y="1560512"/>
                  </a:lnTo>
                  <a:lnTo>
                    <a:pt x="2550045" y="1560512"/>
                  </a:lnTo>
                  <a:lnTo>
                    <a:pt x="2542171" y="1561159"/>
                  </a:lnTo>
                  <a:lnTo>
                    <a:pt x="2534618" y="1562717"/>
                  </a:lnTo>
                  <a:lnTo>
                    <a:pt x="2527174" y="1564611"/>
                  </a:lnTo>
                  <a:lnTo>
                    <a:pt x="2519628" y="1566265"/>
                  </a:lnTo>
                  <a:lnTo>
                    <a:pt x="1980412" y="503834"/>
                  </a:lnTo>
                  <a:lnTo>
                    <a:pt x="1987636" y="500623"/>
                  </a:lnTo>
                  <a:lnTo>
                    <a:pt x="1994506" y="496836"/>
                  </a:lnTo>
                  <a:lnTo>
                    <a:pt x="2001189" y="492754"/>
                  </a:lnTo>
                  <a:lnTo>
                    <a:pt x="2007857" y="488657"/>
                  </a:lnTo>
                </a:path>
                <a:path w="8503920" h="6341745">
                  <a:moveTo>
                    <a:pt x="2087651" y="361657"/>
                  </a:moveTo>
                  <a:lnTo>
                    <a:pt x="4707470" y="176606"/>
                  </a:lnTo>
                  <a:lnTo>
                    <a:pt x="4705617" y="184023"/>
                  </a:lnTo>
                  <a:lnTo>
                    <a:pt x="4703557" y="191368"/>
                  </a:lnTo>
                  <a:lnTo>
                    <a:pt x="4701886" y="198825"/>
                  </a:lnTo>
                  <a:lnTo>
                    <a:pt x="4701196" y="206578"/>
                  </a:lnTo>
                  <a:lnTo>
                    <a:pt x="4701196" y="210045"/>
                  </a:lnTo>
                  <a:lnTo>
                    <a:pt x="4703089" y="213017"/>
                  </a:lnTo>
                  <a:lnTo>
                    <a:pt x="4703305" y="216496"/>
                  </a:lnTo>
                  <a:lnTo>
                    <a:pt x="2632633" y="1583829"/>
                  </a:lnTo>
                  <a:lnTo>
                    <a:pt x="2616425" y="1575999"/>
                  </a:lnTo>
                  <a:lnTo>
                    <a:pt x="2599437" y="1569842"/>
                  </a:lnTo>
                  <a:lnTo>
                    <a:pt x="2581632" y="1565468"/>
                  </a:lnTo>
                  <a:lnTo>
                    <a:pt x="2562974" y="1562989"/>
                  </a:lnTo>
                  <a:lnTo>
                    <a:pt x="2015604" y="484390"/>
                  </a:lnTo>
                  <a:lnTo>
                    <a:pt x="2043720" y="460732"/>
                  </a:lnTo>
                  <a:lnTo>
                    <a:pt x="2065715" y="431839"/>
                  </a:lnTo>
                  <a:lnTo>
                    <a:pt x="2080665" y="398538"/>
                  </a:lnTo>
                  <a:lnTo>
                    <a:pt x="2087651" y="361657"/>
                  </a:lnTo>
                </a:path>
                <a:path w="8503920" h="6341745">
                  <a:moveTo>
                    <a:pt x="4646447" y="140995"/>
                  </a:moveTo>
                  <a:lnTo>
                    <a:pt x="2081593" y="313829"/>
                  </a:lnTo>
                  <a:lnTo>
                    <a:pt x="2081021" y="311442"/>
                  </a:lnTo>
                  <a:lnTo>
                    <a:pt x="2080831" y="309067"/>
                  </a:lnTo>
                  <a:lnTo>
                    <a:pt x="2080132" y="306781"/>
                  </a:lnTo>
                  <a:lnTo>
                    <a:pt x="3814241" y="0"/>
                  </a:lnTo>
                  <a:lnTo>
                    <a:pt x="4646447" y="140995"/>
                  </a:lnTo>
                </a:path>
                <a:path w="8503920" h="6341745">
                  <a:moveTo>
                    <a:pt x="4714252" y="144360"/>
                  </a:moveTo>
                  <a:lnTo>
                    <a:pt x="4711179" y="151599"/>
                  </a:lnTo>
                  <a:lnTo>
                    <a:pt x="4711382" y="160134"/>
                  </a:lnTo>
                  <a:lnTo>
                    <a:pt x="4709324" y="167881"/>
                  </a:lnTo>
                  <a:lnTo>
                    <a:pt x="2089073" y="352920"/>
                  </a:lnTo>
                  <a:lnTo>
                    <a:pt x="2089073" y="352221"/>
                  </a:lnTo>
                  <a:lnTo>
                    <a:pt x="2089378" y="351624"/>
                  </a:lnTo>
                  <a:lnTo>
                    <a:pt x="2089378" y="350939"/>
                  </a:lnTo>
                  <a:lnTo>
                    <a:pt x="2088687" y="343348"/>
                  </a:lnTo>
                  <a:lnTo>
                    <a:pt x="2087027" y="336078"/>
                  </a:lnTo>
                  <a:lnTo>
                    <a:pt x="2085011" y="328920"/>
                  </a:lnTo>
                  <a:lnTo>
                    <a:pt x="2083256" y="321665"/>
                  </a:lnTo>
                  <a:lnTo>
                    <a:pt x="4714252" y="144360"/>
                  </a:lnTo>
                </a:path>
                <a:path w="8503920" h="6341745">
                  <a:moveTo>
                    <a:pt x="4715319" y="257467"/>
                  </a:moveTo>
                  <a:lnTo>
                    <a:pt x="2664002" y="1612099"/>
                  </a:lnTo>
                  <a:lnTo>
                    <a:pt x="2658211" y="1606191"/>
                  </a:lnTo>
                  <a:lnTo>
                    <a:pt x="2652791" y="1599990"/>
                  </a:lnTo>
                  <a:lnTo>
                    <a:pt x="2647129" y="1594065"/>
                  </a:lnTo>
                  <a:lnTo>
                    <a:pt x="2640609" y="1588985"/>
                  </a:lnTo>
                  <a:lnTo>
                    <a:pt x="4705222" y="225717"/>
                  </a:lnTo>
                  <a:lnTo>
                    <a:pt x="4706891" y="233973"/>
                  </a:lnTo>
                  <a:lnTo>
                    <a:pt x="4709456" y="241892"/>
                  </a:lnTo>
                  <a:lnTo>
                    <a:pt x="4712429" y="249661"/>
                  </a:lnTo>
                  <a:lnTo>
                    <a:pt x="4715319" y="257467"/>
                  </a:lnTo>
                </a:path>
                <a:path w="8503920" h="6341745">
                  <a:moveTo>
                    <a:pt x="4928501" y="360362"/>
                  </a:moveTo>
                  <a:lnTo>
                    <a:pt x="5579427" y="1913724"/>
                  </a:lnTo>
                  <a:lnTo>
                    <a:pt x="5566470" y="1919755"/>
                  </a:lnTo>
                  <a:lnTo>
                    <a:pt x="5554233" y="1926690"/>
                  </a:lnTo>
                  <a:lnTo>
                    <a:pt x="5542686" y="1934536"/>
                  </a:lnTo>
                  <a:lnTo>
                    <a:pt x="5531802" y="1943303"/>
                  </a:lnTo>
                  <a:lnTo>
                    <a:pt x="2687738" y="1635518"/>
                  </a:lnTo>
                  <a:lnTo>
                    <a:pt x="2682849" y="1629067"/>
                  </a:lnTo>
                  <a:lnTo>
                    <a:pt x="2676181" y="1624215"/>
                  </a:lnTo>
                  <a:lnTo>
                    <a:pt x="2670416" y="1618449"/>
                  </a:lnTo>
                  <a:lnTo>
                    <a:pt x="4718087" y="266204"/>
                  </a:lnTo>
                  <a:lnTo>
                    <a:pt x="4742470" y="308354"/>
                  </a:lnTo>
                  <a:lnTo>
                    <a:pt x="4777492" y="341685"/>
                  </a:lnTo>
                  <a:lnTo>
                    <a:pt x="4821400" y="363593"/>
                  </a:lnTo>
                  <a:lnTo>
                    <a:pt x="4872443" y="371475"/>
                  </a:lnTo>
                  <a:lnTo>
                    <a:pt x="4887203" y="370660"/>
                  </a:lnTo>
                  <a:lnTo>
                    <a:pt x="4901425" y="368376"/>
                  </a:lnTo>
                  <a:lnTo>
                    <a:pt x="4915170" y="364863"/>
                  </a:lnTo>
                  <a:lnTo>
                    <a:pt x="4928501" y="360362"/>
                  </a:lnTo>
                </a:path>
                <a:path w="8503920" h="6341745">
                  <a:moveTo>
                    <a:pt x="4964823" y="343001"/>
                  </a:moveTo>
                  <a:lnTo>
                    <a:pt x="5617133" y="1900631"/>
                  </a:lnTo>
                  <a:lnTo>
                    <a:pt x="5609516" y="1902525"/>
                  </a:lnTo>
                  <a:lnTo>
                    <a:pt x="5602233" y="1905114"/>
                  </a:lnTo>
                  <a:lnTo>
                    <a:pt x="5595087" y="1908017"/>
                  </a:lnTo>
                  <a:lnTo>
                    <a:pt x="5587885" y="1910854"/>
                  </a:lnTo>
                  <a:lnTo>
                    <a:pt x="4936553" y="356488"/>
                  </a:lnTo>
                  <a:lnTo>
                    <a:pt x="4943817" y="353404"/>
                  </a:lnTo>
                  <a:lnTo>
                    <a:pt x="4951040" y="350264"/>
                  </a:lnTo>
                  <a:lnTo>
                    <a:pt x="4958088" y="346864"/>
                  </a:lnTo>
                  <a:lnTo>
                    <a:pt x="4964823" y="343001"/>
                  </a:lnTo>
                </a:path>
                <a:path w="8503920" h="6341745">
                  <a:moveTo>
                    <a:pt x="5783897" y="1963343"/>
                  </a:moveTo>
                  <a:lnTo>
                    <a:pt x="5757622" y="1935158"/>
                  </a:lnTo>
                  <a:lnTo>
                    <a:pt x="5725405" y="1913493"/>
                  </a:lnTo>
                  <a:lnTo>
                    <a:pt x="5688262" y="1899585"/>
                  </a:lnTo>
                  <a:lnTo>
                    <a:pt x="5647207" y="1894674"/>
                  </a:lnTo>
                  <a:lnTo>
                    <a:pt x="5639676" y="1894674"/>
                  </a:lnTo>
                  <a:lnTo>
                    <a:pt x="5633249" y="1897951"/>
                  </a:lnTo>
                  <a:lnTo>
                    <a:pt x="5625934" y="1898853"/>
                  </a:lnTo>
                  <a:lnTo>
                    <a:pt x="4972329" y="338836"/>
                  </a:lnTo>
                  <a:lnTo>
                    <a:pt x="4982584" y="329619"/>
                  </a:lnTo>
                  <a:lnTo>
                    <a:pt x="4991120" y="318852"/>
                  </a:lnTo>
                  <a:lnTo>
                    <a:pt x="4998819" y="307285"/>
                  </a:lnTo>
                  <a:lnTo>
                    <a:pt x="5006568" y="295668"/>
                  </a:lnTo>
                  <a:lnTo>
                    <a:pt x="7051319" y="2043010"/>
                  </a:lnTo>
                  <a:lnTo>
                    <a:pt x="5783897" y="1963343"/>
                  </a:lnTo>
                </a:path>
                <a:path w="8503920" h="6341745">
                  <a:moveTo>
                    <a:pt x="7307160" y="4476153"/>
                  </a:moveTo>
                  <a:lnTo>
                    <a:pt x="7300264" y="4473181"/>
                  </a:lnTo>
                  <a:lnTo>
                    <a:pt x="7292911" y="4471593"/>
                  </a:lnTo>
                  <a:lnTo>
                    <a:pt x="7285570" y="4469511"/>
                  </a:lnTo>
                  <a:lnTo>
                    <a:pt x="5780125" y="2159495"/>
                  </a:lnTo>
                  <a:lnTo>
                    <a:pt x="5795669" y="2137482"/>
                  </a:lnTo>
                  <a:lnTo>
                    <a:pt x="5807787" y="2113468"/>
                  </a:lnTo>
                  <a:lnTo>
                    <a:pt x="5815660" y="2087538"/>
                  </a:lnTo>
                  <a:lnTo>
                    <a:pt x="5818466" y="2059774"/>
                  </a:lnTo>
                  <a:lnTo>
                    <a:pt x="5817614" y="2048212"/>
                  </a:lnTo>
                  <a:lnTo>
                    <a:pt x="5815418" y="2037068"/>
                  </a:lnTo>
                  <a:lnTo>
                    <a:pt x="5812423" y="2026165"/>
                  </a:lnTo>
                  <a:lnTo>
                    <a:pt x="5809170" y="2015324"/>
                  </a:lnTo>
                  <a:lnTo>
                    <a:pt x="7101039" y="2095893"/>
                  </a:lnTo>
                  <a:lnTo>
                    <a:pt x="7307160" y="4476153"/>
                  </a:lnTo>
                </a:path>
                <a:path w="8503920" h="6341745">
                  <a:moveTo>
                    <a:pt x="7336726" y="4757635"/>
                  </a:moveTo>
                  <a:lnTo>
                    <a:pt x="7527783" y="6341267"/>
                  </a:lnTo>
                </a:path>
                <a:path w="8503920" h="6341745">
                  <a:moveTo>
                    <a:pt x="6177111" y="6341267"/>
                  </a:moveTo>
                  <a:lnTo>
                    <a:pt x="7243051" y="4791176"/>
                  </a:lnTo>
                  <a:lnTo>
                    <a:pt x="7269189" y="4788529"/>
                  </a:lnTo>
                  <a:lnTo>
                    <a:pt x="7293374" y="4781473"/>
                  </a:lnTo>
                  <a:lnTo>
                    <a:pt x="7315817" y="4770884"/>
                  </a:lnTo>
                  <a:lnTo>
                    <a:pt x="7336726" y="4757635"/>
                  </a:lnTo>
                </a:path>
                <a:path w="8503920" h="6341745">
                  <a:moveTo>
                    <a:pt x="7374381" y="4727282"/>
                  </a:moveTo>
                  <a:lnTo>
                    <a:pt x="7568510" y="6341267"/>
                  </a:lnTo>
                </a:path>
                <a:path w="8503920" h="6341745">
                  <a:moveTo>
                    <a:pt x="7536804" y="6341267"/>
                  </a:moveTo>
                  <a:lnTo>
                    <a:pt x="7344905" y="4750993"/>
                  </a:lnTo>
                  <a:lnTo>
                    <a:pt x="7352561" y="4745306"/>
                  </a:lnTo>
                  <a:lnTo>
                    <a:pt x="7360348" y="4739805"/>
                  </a:lnTo>
                  <a:lnTo>
                    <a:pt x="7367782" y="4733970"/>
                  </a:lnTo>
                  <a:lnTo>
                    <a:pt x="7374381" y="4727282"/>
                  </a:lnTo>
                </a:path>
                <a:path w="8503920" h="6341745">
                  <a:moveTo>
                    <a:pt x="7401483" y="4568926"/>
                  </a:moveTo>
                  <a:lnTo>
                    <a:pt x="7393682" y="4551733"/>
                  </a:lnTo>
                  <a:lnTo>
                    <a:pt x="7384097" y="4535658"/>
                  </a:lnTo>
                  <a:lnTo>
                    <a:pt x="7372740" y="4520813"/>
                  </a:lnTo>
                  <a:lnTo>
                    <a:pt x="7359624" y="4507306"/>
                  </a:lnTo>
                  <a:lnTo>
                    <a:pt x="7157681" y="2184793"/>
                  </a:lnTo>
                  <a:lnTo>
                    <a:pt x="8496579" y="4598187"/>
                  </a:lnTo>
                  <a:lnTo>
                    <a:pt x="7401483" y="4568926"/>
                  </a:lnTo>
                </a:path>
                <a:path w="8503920" h="6341745">
                  <a:moveTo>
                    <a:pt x="7413510" y="4626368"/>
                  </a:moveTo>
                  <a:lnTo>
                    <a:pt x="7413510" y="4623689"/>
                  </a:lnTo>
                  <a:lnTo>
                    <a:pt x="7412176" y="4621504"/>
                  </a:lnTo>
                  <a:lnTo>
                    <a:pt x="7411961" y="4618926"/>
                  </a:lnTo>
                  <a:lnTo>
                    <a:pt x="8503741" y="4647996"/>
                  </a:lnTo>
                  <a:lnTo>
                    <a:pt x="7797199" y="6341267"/>
                  </a:lnTo>
                </a:path>
                <a:path w="8503920" h="6341745">
                  <a:moveTo>
                    <a:pt x="7577334" y="6341267"/>
                  </a:moveTo>
                  <a:lnTo>
                    <a:pt x="7382052" y="4716259"/>
                  </a:lnTo>
                  <a:lnTo>
                    <a:pt x="7394656" y="4695938"/>
                  </a:lnTo>
                  <a:lnTo>
                    <a:pt x="7404615" y="4674219"/>
                  </a:lnTo>
                  <a:lnTo>
                    <a:pt x="7411157" y="4651047"/>
                  </a:lnTo>
                  <a:lnTo>
                    <a:pt x="7413510" y="4626368"/>
                  </a:lnTo>
                </a:path>
                <a:path w="8503920" h="6341745">
                  <a:moveTo>
                    <a:pt x="8484476" y="4477537"/>
                  </a:moveTo>
                  <a:lnTo>
                    <a:pt x="8006003" y="2581567"/>
                  </a:lnTo>
                  <a:lnTo>
                    <a:pt x="8043247" y="2556271"/>
                  </a:lnTo>
                  <a:lnTo>
                    <a:pt x="8072422" y="2522870"/>
                  </a:lnTo>
                  <a:lnTo>
                    <a:pt x="8091451" y="2482826"/>
                  </a:lnTo>
                  <a:lnTo>
                    <a:pt x="8098256" y="2437599"/>
                  </a:lnTo>
                  <a:lnTo>
                    <a:pt x="8092138" y="2393755"/>
                  </a:lnTo>
                  <a:lnTo>
                    <a:pt x="8074873" y="2354346"/>
                  </a:lnTo>
                  <a:lnTo>
                    <a:pt x="8048094" y="2320948"/>
                  </a:lnTo>
                  <a:lnTo>
                    <a:pt x="8013435" y="2295140"/>
                  </a:lnTo>
                  <a:lnTo>
                    <a:pt x="7972529" y="2278499"/>
                  </a:lnTo>
                  <a:lnTo>
                    <a:pt x="7927009" y="2272601"/>
                  </a:lnTo>
                  <a:lnTo>
                    <a:pt x="7905391" y="2274277"/>
                  </a:lnTo>
                  <a:lnTo>
                    <a:pt x="7884993" y="2278938"/>
                  </a:lnTo>
                  <a:lnTo>
                    <a:pt x="7865692" y="2286038"/>
                  </a:lnTo>
                  <a:lnTo>
                    <a:pt x="7847367" y="2295029"/>
                  </a:lnTo>
                  <a:lnTo>
                    <a:pt x="7606906" y="1916315"/>
                  </a:lnTo>
                  <a:lnTo>
                    <a:pt x="7164501" y="2074964"/>
                  </a:lnTo>
                  <a:lnTo>
                    <a:pt x="7772336" y="2380653"/>
                  </a:lnTo>
                  <a:lnTo>
                    <a:pt x="7769240" y="2388146"/>
                  </a:lnTo>
                  <a:lnTo>
                    <a:pt x="7766089" y="2395574"/>
                  </a:lnTo>
                  <a:lnTo>
                    <a:pt x="7763311" y="2403132"/>
                  </a:lnTo>
                  <a:lnTo>
                    <a:pt x="7761338" y="2411018"/>
                  </a:lnTo>
                  <a:lnTo>
                    <a:pt x="7162367" y="2109990"/>
                  </a:lnTo>
                  <a:lnTo>
                    <a:pt x="8476729" y="4477943"/>
                  </a:lnTo>
                  <a:lnTo>
                    <a:pt x="8484476" y="4477537"/>
                  </a:lnTo>
                </a:path>
                <a:path w="8503920" h="6341745">
                  <a:moveTo>
                    <a:pt x="7840408" y="2299093"/>
                  </a:moveTo>
                  <a:lnTo>
                    <a:pt x="7819845" y="2313787"/>
                  </a:lnTo>
                  <a:lnTo>
                    <a:pt x="7801968" y="2331119"/>
                  </a:lnTo>
                  <a:lnTo>
                    <a:pt x="7786973" y="2350943"/>
                  </a:lnTo>
                  <a:lnTo>
                    <a:pt x="7775054" y="2373109"/>
                  </a:lnTo>
                  <a:lnTo>
                    <a:pt x="7184580" y="2076157"/>
                  </a:lnTo>
                  <a:lnTo>
                    <a:pt x="7603477" y="1925929"/>
                  </a:lnTo>
                  <a:lnTo>
                    <a:pt x="7840408" y="2299093"/>
                  </a:lnTo>
                </a:path>
                <a:path w="8503920" h="6341745">
                  <a:moveTo>
                    <a:pt x="8468397" y="4445393"/>
                  </a:moveTo>
                  <a:lnTo>
                    <a:pt x="7182992" y="2129624"/>
                  </a:lnTo>
                  <a:lnTo>
                    <a:pt x="7759572" y="2419451"/>
                  </a:lnTo>
                  <a:lnTo>
                    <a:pt x="7758810" y="2425700"/>
                  </a:lnTo>
                  <a:lnTo>
                    <a:pt x="7755788" y="2431160"/>
                  </a:lnTo>
                  <a:lnTo>
                    <a:pt x="7755788" y="2437599"/>
                  </a:lnTo>
                  <a:lnTo>
                    <a:pt x="7761905" y="2481449"/>
                  </a:lnTo>
                  <a:lnTo>
                    <a:pt x="7779167" y="2520862"/>
                  </a:lnTo>
                  <a:lnTo>
                    <a:pt x="7805942" y="2554262"/>
                  </a:lnTo>
                  <a:lnTo>
                    <a:pt x="7840595" y="2580071"/>
                  </a:lnTo>
                  <a:lnTo>
                    <a:pt x="7881496" y="2596713"/>
                  </a:lnTo>
                  <a:lnTo>
                    <a:pt x="7927009" y="2602610"/>
                  </a:lnTo>
                  <a:lnTo>
                    <a:pt x="7945953" y="2601465"/>
                  </a:lnTo>
                  <a:lnTo>
                    <a:pt x="7964176" y="2598207"/>
                  </a:lnTo>
                  <a:lnTo>
                    <a:pt x="7981684" y="2593106"/>
                  </a:lnTo>
                  <a:lnTo>
                    <a:pt x="7998485" y="2586431"/>
                  </a:lnTo>
                  <a:lnTo>
                    <a:pt x="8468397" y="4445393"/>
                  </a:lnTo>
                </a:path>
                <a:path w="8503920" h="6341745">
                  <a:moveTo>
                    <a:pt x="7130656" y="2052637"/>
                  </a:moveTo>
                  <a:lnTo>
                    <a:pt x="7583474" y="1890217"/>
                  </a:lnTo>
                  <a:lnTo>
                    <a:pt x="6430301" y="774700"/>
                  </a:lnTo>
                  <a:lnTo>
                    <a:pt x="7130656" y="2052637"/>
                  </a:lnTo>
                </a:path>
                <a:path w="8503920" h="6341745">
                  <a:moveTo>
                    <a:pt x="7134618" y="2042617"/>
                  </a:moveTo>
                  <a:lnTo>
                    <a:pt x="6463842" y="818553"/>
                  </a:lnTo>
                  <a:lnTo>
                    <a:pt x="7568323" y="1887042"/>
                  </a:lnTo>
                  <a:lnTo>
                    <a:pt x="7134618" y="2042617"/>
                  </a:lnTo>
                </a:path>
              </a:pathLst>
            </a:custGeom>
            <a:ln w="107353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290718" y="1259090"/>
            <a:ext cx="822325" cy="442595"/>
            <a:chOff x="6290718" y="1259090"/>
            <a:chExt cx="822325" cy="442595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7043" y="1259090"/>
              <a:ext cx="529770" cy="37818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90707" y="1259090"/>
              <a:ext cx="417312" cy="1525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37669" y="1259090"/>
              <a:ext cx="408163" cy="3779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37669" y="1259090"/>
              <a:ext cx="187514" cy="11797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7669" y="1259090"/>
              <a:ext cx="529144" cy="3779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79946" y="1334173"/>
              <a:ext cx="186867" cy="25281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39789" y="1259090"/>
              <a:ext cx="473463" cy="21297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20225" y="1259090"/>
              <a:ext cx="243394" cy="801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61623" y="1479270"/>
              <a:ext cx="169384" cy="14667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37669" y="1259090"/>
              <a:ext cx="529144" cy="37818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90718" y="1562188"/>
              <a:ext cx="822293" cy="139483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6281775" y="899769"/>
            <a:ext cx="187960" cy="177800"/>
          </a:xfrm>
          <a:custGeom>
            <a:avLst/>
            <a:gdLst/>
            <a:ahLst/>
            <a:cxnLst/>
            <a:rect l="l" t="t" r="r" b="b"/>
            <a:pathLst>
              <a:path w="187960" h="177800">
                <a:moveTo>
                  <a:pt x="187693" y="0"/>
                </a:moveTo>
                <a:lnTo>
                  <a:pt x="0" y="0"/>
                </a:lnTo>
                <a:lnTo>
                  <a:pt x="0" y="24130"/>
                </a:lnTo>
                <a:lnTo>
                  <a:pt x="0" y="177800"/>
                </a:lnTo>
                <a:lnTo>
                  <a:pt x="25857" y="177800"/>
                </a:lnTo>
                <a:lnTo>
                  <a:pt x="25857" y="24130"/>
                </a:lnTo>
                <a:lnTo>
                  <a:pt x="187693" y="24130"/>
                </a:lnTo>
                <a:lnTo>
                  <a:pt x="1876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60959" y="899502"/>
            <a:ext cx="187960" cy="177800"/>
          </a:xfrm>
          <a:custGeom>
            <a:avLst/>
            <a:gdLst/>
            <a:ahLst/>
            <a:cxnLst/>
            <a:rect l="l" t="t" r="r" b="b"/>
            <a:pathLst>
              <a:path w="187959" h="177800">
                <a:moveTo>
                  <a:pt x="187693" y="0"/>
                </a:moveTo>
                <a:lnTo>
                  <a:pt x="0" y="0"/>
                </a:lnTo>
                <a:lnTo>
                  <a:pt x="0" y="24130"/>
                </a:lnTo>
                <a:lnTo>
                  <a:pt x="161886" y="24130"/>
                </a:lnTo>
                <a:lnTo>
                  <a:pt x="161886" y="177800"/>
                </a:lnTo>
                <a:lnTo>
                  <a:pt x="187693" y="177800"/>
                </a:lnTo>
                <a:lnTo>
                  <a:pt x="187693" y="24130"/>
                </a:lnTo>
                <a:lnTo>
                  <a:pt x="1876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81534" y="1541220"/>
            <a:ext cx="187960" cy="177800"/>
          </a:xfrm>
          <a:custGeom>
            <a:avLst/>
            <a:gdLst/>
            <a:ahLst/>
            <a:cxnLst/>
            <a:rect l="l" t="t" r="r" b="b"/>
            <a:pathLst>
              <a:path w="187960" h="177800">
                <a:moveTo>
                  <a:pt x="187693" y="153670"/>
                </a:moveTo>
                <a:lnTo>
                  <a:pt x="25806" y="153670"/>
                </a:lnTo>
                <a:lnTo>
                  <a:pt x="25806" y="0"/>
                </a:lnTo>
                <a:lnTo>
                  <a:pt x="0" y="0"/>
                </a:lnTo>
                <a:lnTo>
                  <a:pt x="0" y="153670"/>
                </a:lnTo>
                <a:lnTo>
                  <a:pt x="0" y="177800"/>
                </a:lnTo>
                <a:lnTo>
                  <a:pt x="187693" y="177800"/>
                </a:lnTo>
                <a:lnTo>
                  <a:pt x="187693" y="153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60705" y="1540611"/>
            <a:ext cx="187960" cy="177800"/>
          </a:xfrm>
          <a:custGeom>
            <a:avLst/>
            <a:gdLst/>
            <a:ahLst/>
            <a:cxnLst/>
            <a:rect l="l" t="t" r="r" b="b"/>
            <a:pathLst>
              <a:path w="187959" h="177800">
                <a:moveTo>
                  <a:pt x="187693" y="0"/>
                </a:moveTo>
                <a:lnTo>
                  <a:pt x="161886" y="0"/>
                </a:lnTo>
                <a:lnTo>
                  <a:pt x="161886" y="153670"/>
                </a:lnTo>
                <a:lnTo>
                  <a:pt x="0" y="153670"/>
                </a:lnTo>
                <a:lnTo>
                  <a:pt x="0" y="177800"/>
                </a:lnTo>
                <a:lnTo>
                  <a:pt x="187693" y="177800"/>
                </a:lnTo>
                <a:lnTo>
                  <a:pt x="187693" y="153670"/>
                </a:lnTo>
                <a:lnTo>
                  <a:pt x="1876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6350589" y="977517"/>
            <a:ext cx="728980" cy="639445"/>
            <a:chOff x="6350589" y="977517"/>
            <a:chExt cx="728980" cy="639445"/>
          </a:xfrm>
        </p:grpSpPr>
        <p:sp>
          <p:nvSpPr>
            <p:cNvPr id="43" name="object 43"/>
            <p:cNvSpPr/>
            <p:nvPr/>
          </p:nvSpPr>
          <p:spPr>
            <a:xfrm>
              <a:off x="6638815" y="1030624"/>
              <a:ext cx="125730" cy="80645"/>
            </a:xfrm>
            <a:custGeom>
              <a:avLst/>
              <a:gdLst/>
              <a:ahLst/>
              <a:cxnLst/>
              <a:rect l="l" t="t" r="r" b="b"/>
              <a:pathLst>
                <a:path w="125729" h="80644">
                  <a:moveTo>
                    <a:pt x="23088" y="0"/>
                  </a:moveTo>
                  <a:lnTo>
                    <a:pt x="0" y="80429"/>
                  </a:lnTo>
                  <a:lnTo>
                    <a:pt x="125247" y="65214"/>
                  </a:lnTo>
                  <a:lnTo>
                    <a:pt x="23088" y="0"/>
                  </a:lnTo>
                  <a:close/>
                </a:path>
              </a:pathLst>
            </a:custGeom>
            <a:solidFill>
              <a:srgbClr val="F09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07216" y="1030627"/>
              <a:ext cx="154940" cy="80645"/>
            </a:xfrm>
            <a:custGeom>
              <a:avLst/>
              <a:gdLst/>
              <a:ahLst/>
              <a:cxnLst/>
              <a:rect l="l" t="t" r="r" b="b"/>
              <a:pathLst>
                <a:path w="154940" h="80644">
                  <a:moveTo>
                    <a:pt x="154685" y="0"/>
                  </a:moveTo>
                  <a:lnTo>
                    <a:pt x="0" y="46888"/>
                  </a:lnTo>
                  <a:lnTo>
                    <a:pt x="131597" y="80429"/>
                  </a:lnTo>
                  <a:lnTo>
                    <a:pt x="154685" y="0"/>
                  </a:lnTo>
                  <a:close/>
                </a:path>
              </a:pathLst>
            </a:custGeom>
            <a:solidFill>
              <a:srgbClr val="ED8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02308" y="1005121"/>
              <a:ext cx="103505" cy="110489"/>
            </a:xfrm>
            <a:custGeom>
              <a:avLst/>
              <a:gdLst/>
              <a:ahLst/>
              <a:cxnLst/>
              <a:rect l="l" t="t" r="r" b="b"/>
              <a:pathLst>
                <a:path w="103504" h="110490">
                  <a:moveTo>
                    <a:pt x="0" y="0"/>
                  </a:moveTo>
                  <a:lnTo>
                    <a:pt x="24752" y="110401"/>
                  </a:lnTo>
                  <a:lnTo>
                    <a:pt x="103479" y="16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B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05783" y="1021459"/>
              <a:ext cx="103505" cy="97155"/>
            </a:xfrm>
            <a:custGeom>
              <a:avLst/>
              <a:gdLst/>
              <a:ahLst/>
              <a:cxnLst/>
              <a:rect l="l" t="t" r="r" b="b"/>
              <a:pathLst>
                <a:path w="103504" h="97155">
                  <a:moveTo>
                    <a:pt x="0" y="0"/>
                  </a:moveTo>
                  <a:lnTo>
                    <a:pt x="34645" y="97040"/>
                  </a:lnTo>
                  <a:lnTo>
                    <a:pt x="102984" y="58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B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727066" y="1021455"/>
              <a:ext cx="113664" cy="97155"/>
            </a:xfrm>
            <a:custGeom>
              <a:avLst/>
              <a:gdLst/>
              <a:ahLst/>
              <a:cxnLst/>
              <a:rect l="l" t="t" r="r" b="b"/>
              <a:pathLst>
                <a:path w="113665" h="97155">
                  <a:moveTo>
                    <a:pt x="78727" y="0"/>
                  </a:moveTo>
                  <a:lnTo>
                    <a:pt x="0" y="94068"/>
                  </a:lnTo>
                  <a:lnTo>
                    <a:pt x="113372" y="97040"/>
                  </a:lnTo>
                  <a:lnTo>
                    <a:pt x="78727" y="0"/>
                  </a:lnTo>
                  <a:close/>
                </a:path>
              </a:pathLst>
            </a:custGeom>
            <a:solidFill>
              <a:srgbClr val="FCB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08762" y="1079879"/>
              <a:ext cx="63500" cy="111760"/>
            </a:xfrm>
            <a:custGeom>
              <a:avLst/>
              <a:gdLst/>
              <a:ahLst/>
              <a:cxnLst/>
              <a:rect l="l" t="t" r="r" b="b"/>
              <a:pathLst>
                <a:path w="63500" h="111759">
                  <a:moveTo>
                    <a:pt x="0" y="0"/>
                  </a:moveTo>
                  <a:lnTo>
                    <a:pt x="208" y="93365"/>
                  </a:lnTo>
                  <a:lnTo>
                    <a:pt x="0" y="111391"/>
                  </a:lnTo>
                  <a:lnTo>
                    <a:pt x="703" y="111608"/>
                  </a:lnTo>
                  <a:lnTo>
                    <a:pt x="7488" y="107556"/>
                  </a:lnTo>
                  <a:lnTo>
                    <a:pt x="62877" y="71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B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840439" y="1079875"/>
              <a:ext cx="68580" cy="111760"/>
            </a:xfrm>
            <a:custGeom>
              <a:avLst/>
              <a:gdLst/>
              <a:ahLst/>
              <a:cxnLst/>
              <a:rect l="l" t="t" r="r" b="b"/>
              <a:pathLst>
                <a:path w="68579" h="111759">
                  <a:moveTo>
                    <a:pt x="68326" y="0"/>
                  </a:moveTo>
                  <a:lnTo>
                    <a:pt x="0" y="38620"/>
                  </a:lnTo>
                  <a:lnTo>
                    <a:pt x="68326" y="111391"/>
                  </a:lnTo>
                  <a:lnTo>
                    <a:pt x="68326" y="0"/>
                  </a:lnTo>
                  <a:close/>
                </a:path>
              </a:pathLst>
            </a:custGeom>
            <a:solidFill>
              <a:srgbClr val="F5A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908762" y="1151665"/>
              <a:ext cx="88900" cy="67945"/>
            </a:xfrm>
            <a:custGeom>
              <a:avLst/>
              <a:gdLst/>
              <a:ahLst/>
              <a:cxnLst/>
              <a:rect l="l" t="t" r="r" b="b"/>
              <a:pathLst>
                <a:path w="88900" h="67944">
                  <a:moveTo>
                    <a:pt x="62877" y="0"/>
                  </a:moveTo>
                  <a:lnTo>
                    <a:pt x="0" y="39611"/>
                  </a:lnTo>
                  <a:lnTo>
                    <a:pt x="88620" y="67843"/>
                  </a:lnTo>
                  <a:lnTo>
                    <a:pt x="62877" y="0"/>
                  </a:lnTo>
                  <a:close/>
                </a:path>
              </a:pathLst>
            </a:custGeom>
            <a:solidFill>
              <a:srgbClr val="EBA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40439" y="1118496"/>
              <a:ext cx="68580" cy="73025"/>
            </a:xfrm>
            <a:custGeom>
              <a:avLst/>
              <a:gdLst/>
              <a:ahLst/>
              <a:cxnLst/>
              <a:rect l="l" t="t" r="r" b="b"/>
              <a:pathLst>
                <a:path w="68579" h="73025">
                  <a:moveTo>
                    <a:pt x="0" y="0"/>
                  </a:moveTo>
                  <a:lnTo>
                    <a:pt x="11887" y="72821"/>
                  </a:lnTo>
                  <a:lnTo>
                    <a:pt x="68326" y="72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727064" y="1115523"/>
              <a:ext cx="125730" cy="76200"/>
            </a:xfrm>
            <a:custGeom>
              <a:avLst/>
              <a:gdLst/>
              <a:ahLst/>
              <a:cxnLst/>
              <a:rect l="l" t="t" r="r" b="b"/>
              <a:pathLst>
                <a:path w="125729" h="76200">
                  <a:moveTo>
                    <a:pt x="0" y="0"/>
                  </a:moveTo>
                  <a:lnTo>
                    <a:pt x="125260" y="75793"/>
                  </a:lnTo>
                  <a:lnTo>
                    <a:pt x="113372" y="29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08762" y="1191276"/>
              <a:ext cx="88900" cy="96520"/>
            </a:xfrm>
            <a:custGeom>
              <a:avLst/>
              <a:gdLst/>
              <a:ahLst/>
              <a:cxnLst/>
              <a:rect l="l" t="t" r="r" b="b"/>
              <a:pathLst>
                <a:path w="88900" h="96519">
                  <a:moveTo>
                    <a:pt x="0" y="0"/>
                  </a:moveTo>
                  <a:lnTo>
                    <a:pt x="29209" y="96062"/>
                  </a:lnTo>
                  <a:lnTo>
                    <a:pt x="88620" y="28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A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52325" y="1191271"/>
              <a:ext cx="56515" cy="74295"/>
            </a:xfrm>
            <a:custGeom>
              <a:avLst/>
              <a:gdLst/>
              <a:ahLst/>
              <a:cxnLst/>
              <a:rect l="l" t="t" r="r" b="b"/>
              <a:pathLst>
                <a:path w="56515" h="74294">
                  <a:moveTo>
                    <a:pt x="56438" y="0"/>
                  </a:moveTo>
                  <a:lnTo>
                    <a:pt x="0" y="50"/>
                  </a:lnTo>
                  <a:lnTo>
                    <a:pt x="15341" y="74282"/>
                  </a:lnTo>
                  <a:lnTo>
                    <a:pt x="56438" y="0"/>
                  </a:lnTo>
                  <a:close/>
                </a:path>
              </a:pathLst>
            </a:custGeom>
            <a:solidFill>
              <a:srgbClr val="F5A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867670" y="1191281"/>
              <a:ext cx="70485" cy="96520"/>
            </a:xfrm>
            <a:custGeom>
              <a:avLst/>
              <a:gdLst/>
              <a:ahLst/>
              <a:cxnLst/>
              <a:rect l="l" t="t" r="r" b="b"/>
              <a:pathLst>
                <a:path w="70484" h="96519">
                  <a:moveTo>
                    <a:pt x="41097" y="0"/>
                  </a:moveTo>
                  <a:lnTo>
                    <a:pt x="0" y="74269"/>
                  </a:lnTo>
                  <a:lnTo>
                    <a:pt x="70307" y="96050"/>
                  </a:lnTo>
                  <a:lnTo>
                    <a:pt x="41097" y="0"/>
                  </a:lnTo>
                  <a:close/>
                </a:path>
              </a:pathLst>
            </a:custGeom>
            <a:solidFill>
              <a:srgbClr val="F2A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37978" y="1219501"/>
              <a:ext cx="78105" cy="90170"/>
            </a:xfrm>
            <a:custGeom>
              <a:avLst/>
              <a:gdLst/>
              <a:ahLst/>
              <a:cxnLst/>
              <a:rect l="l" t="t" r="r" b="b"/>
              <a:pathLst>
                <a:path w="78104" h="90169">
                  <a:moveTo>
                    <a:pt x="59410" y="0"/>
                  </a:moveTo>
                  <a:lnTo>
                    <a:pt x="0" y="67830"/>
                  </a:lnTo>
                  <a:lnTo>
                    <a:pt x="77736" y="90106"/>
                  </a:lnTo>
                  <a:lnTo>
                    <a:pt x="59410" y="0"/>
                  </a:lnTo>
                  <a:close/>
                </a:path>
              </a:pathLst>
            </a:custGeom>
            <a:solidFill>
              <a:srgbClr val="F2A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937978" y="1287332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0" y="0"/>
                  </a:moveTo>
                  <a:lnTo>
                    <a:pt x="25742" y="85153"/>
                  </a:lnTo>
                  <a:lnTo>
                    <a:pt x="77736" y="22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63718" y="1309615"/>
              <a:ext cx="52069" cy="104139"/>
            </a:xfrm>
            <a:custGeom>
              <a:avLst/>
              <a:gdLst/>
              <a:ahLst/>
              <a:cxnLst/>
              <a:rect l="l" t="t" r="r" b="b"/>
              <a:pathLst>
                <a:path w="52070" h="104140">
                  <a:moveTo>
                    <a:pt x="51993" y="0"/>
                  </a:moveTo>
                  <a:lnTo>
                    <a:pt x="0" y="62877"/>
                  </a:lnTo>
                  <a:lnTo>
                    <a:pt x="33667" y="103962"/>
                  </a:lnTo>
                  <a:lnTo>
                    <a:pt x="51993" y="0"/>
                  </a:lnTo>
                  <a:close/>
                </a:path>
              </a:pathLst>
            </a:custGeom>
            <a:solidFill>
              <a:srgbClr val="DE8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880546" y="1287339"/>
              <a:ext cx="83185" cy="85725"/>
            </a:xfrm>
            <a:custGeom>
              <a:avLst/>
              <a:gdLst/>
              <a:ahLst/>
              <a:cxnLst/>
              <a:rect l="l" t="t" r="r" b="b"/>
              <a:pathLst>
                <a:path w="83184" h="85725">
                  <a:moveTo>
                    <a:pt x="57429" y="0"/>
                  </a:moveTo>
                  <a:lnTo>
                    <a:pt x="0" y="83172"/>
                  </a:lnTo>
                  <a:lnTo>
                    <a:pt x="83172" y="85153"/>
                  </a:lnTo>
                  <a:lnTo>
                    <a:pt x="57429" y="0"/>
                  </a:lnTo>
                  <a:close/>
                </a:path>
              </a:pathLst>
            </a:custGeom>
            <a:solidFill>
              <a:srgbClr val="EDA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11242" y="1372492"/>
              <a:ext cx="86360" cy="83185"/>
            </a:xfrm>
            <a:custGeom>
              <a:avLst/>
              <a:gdLst/>
              <a:ahLst/>
              <a:cxnLst/>
              <a:rect l="l" t="t" r="r" b="b"/>
              <a:pathLst>
                <a:path w="86359" h="83184">
                  <a:moveTo>
                    <a:pt x="52476" y="0"/>
                  </a:moveTo>
                  <a:lnTo>
                    <a:pt x="0" y="82677"/>
                  </a:lnTo>
                  <a:lnTo>
                    <a:pt x="86144" y="41084"/>
                  </a:lnTo>
                  <a:lnTo>
                    <a:pt x="52476" y="0"/>
                  </a:lnTo>
                  <a:close/>
                </a:path>
              </a:pathLst>
            </a:custGeom>
            <a:solidFill>
              <a:srgbClr val="D48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11244" y="1413581"/>
              <a:ext cx="86360" cy="94615"/>
            </a:xfrm>
            <a:custGeom>
              <a:avLst/>
              <a:gdLst/>
              <a:ahLst/>
              <a:cxnLst/>
              <a:rect l="l" t="t" r="r" b="b"/>
              <a:pathLst>
                <a:path w="86359" h="94615">
                  <a:moveTo>
                    <a:pt x="86144" y="0"/>
                  </a:moveTo>
                  <a:lnTo>
                    <a:pt x="0" y="41592"/>
                  </a:lnTo>
                  <a:lnTo>
                    <a:pt x="28956" y="94068"/>
                  </a:lnTo>
                  <a:lnTo>
                    <a:pt x="86144" y="0"/>
                  </a:lnTo>
                  <a:close/>
                </a:path>
              </a:pathLst>
            </a:custGeom>
            <a:solidFill>
              <a:srgbClr val="BD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80543" y="1370512"/>
              <a:ext cx="83185" cy="85090"/>
            </a:xfrm>
            <a:custGeom>
              <a:avLst/>
              <a:gdLst/>
              <a:ahLst/>
              <a:cxnLst/>
              <a:rect l="l" t="t" r="r" b="b"/>
              <a:pathLst>
                <a:path w="83184" h="85090">
                  <a:moveTo>
                    <a:pt x="0" y="0"/>
                  </a:moveTo>
                  <a:lnTo>
                    <a:pt x="30695" y="84658"/>
                  </a:lnTo>
                  <a:lnTo>
                    <a:pt x="83172" y="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73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622111" y="1005122"/>
              <a:ext cx="105410" cy="110489"/>
            </a:xfrm>
            <a:custGeom>
              <a:avLst/>
              <a:gdLst/>
              <a:ahLst/>
              <a:cxnLst/>
              <a:rect l="l" t="t" r="r" b="b"/>
              <a:pathLst>
                <a:path w="105409" h="110490">
                  <a:moveTo>
                    <a:pt x="80200" y="0"/>
                  </a:moveTo>
                  <a:lnTo>
                    <a:pt x="0" y="62382"/>
                  </a:lnTo>
                  <a:lnTo>
                    <a:pt x="104952" y="110401"/>
                  </a:lnTo>
                  <a:lnTo>
                    <a:pt x="80200" y="0"/>
                  </a:lnTo>
                  <a:close/>
                </a:path>
              </a:pathLst>
            </a:custGeom>
            <a:solidFill>
              <a:srgbClr val="FCB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56752" y="1005126"/>
              <a:ext cx="146050" cy="62865"/>
            </a:xfrm>
            <a:custGeom>
              <a:avLst/>
              <a:gdLst/>
              <a:ahLst/>
              <a:cxnLst/>
              <a:rect l="l" t="t" r="r" b="b"/>
              <a:pathLst>
                <a:path w="146050" h="62865">
                  <a:moveTo>
                    <a:pt x="145554" y="0"/>
                  </a:moveTo>
                  <a:lnTo>
                    <a:pt x="0" y="16332"/>
                  </a:lnTo>
                  <a:lnTo>
                    <a:pt x="65354" y="62382"/>
                  </a:lnTo>
                  <a:lnTo>
                    <a:pt x="145554" y="0"/>
                  </a:lnTo>
                  <a:close/>
                </a:path>
              </a:pathLst>
            </a:custGeom>
            <a:solidFill>
              <a:srgbClr val="F5B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67670" y="1265551"/>
              <a:ext cx="70485" cy="105410"/>
            </a:xfrm>
            <a:custGeom>
              <a:avLst/>
              <a:gdLst/>
              <a:ahLst/>
              <a:cxnLst/>
              <a:rect l="l" t="t" r="r" b="b"/>
              <a:pathLst>
                <a:path w="70484" h="105409">
                  <a:moveTo>
                    <a:pt x="0" y="0"/>
                  </a:moveTo>
                  <a:lnTo>
                    <a:pt x="12877" y="104952"/>
                  </a:lnTo>
                  <a:lnTo>
                    <a:pt x="70307" y="21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99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91672" y="1265556"/>
              <a:ext cx="88900" cy="105410"/>
            </a:xfrm>
            <a:custGeom>
              <a:avLst/>
              <a:gdLst/>
              <a:ahLst/>
              <a:cxnLst/>
              <a:rect l="l" t="t" r="r" b="b"/>
              <a:pathLst>
                <a:path w="88900" h="105409">
                  <a:moveTo>
                    <a:pt x="75996" y="0"/>
                  </a:moveTo>
                  <a:lnTo>
                    <a:pt x="0" y="54940"/>
                  </a:lnTo>
                  <a:lnTo>
                    <a:pt x="88874" y="104952"/>
                  </a:lnTo>
                  <a:lnTo>
                    <a:pt x="75996" y="0"/>
                  </a:lnTo>
                  <a:close/>
                </a:path>
              </a:pathLst>
            </a:custGeom>
            <a:solidFill>
              <a:srgbClr val="E89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852324" y="1455171"/>
              <a:ext cx="88265" cy="52705"/>
            </a:xfrm>
            <a:custGeom>
              <a:avLst/>
              <a:gdLst/>
              <a:ahLst/>
              <a:cxnLst/>
              <a:rect l="l" t="t" r="r" b="b"/>
              <a:pathLst>
                <a:path w="88265" h="52705">
                  <a:moveTo>
                    <a:pt x="58915" y="0"/>
                  </a:moveTo>
                  <a:lnTo>
                    <a:pt x="0" y="43573"/>
                  </a:lnTo>
                  <a:lnTo>
                    <a:pt x="87884" y="52476"/>
                  </a:lnTo>
                  <a:lnTo>
                    <a:pt x="58915" y="0"/>
                  </a:lnTo>
                  <a:close/>
                </a:path>
              </a:pathLst>
            </a:custGeom>
            <a:solidFill>
              <a:srgbClr val="AD5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852325" y="1370507"/>
              <a:ext cx="59055" cy="128270"/>
            </a:xfrm>
            <a:custGeom>
              <a:avLst/>
              <a:gdLst/>
              <a:ahLst/>
              <a:cxnLst/>
              <a:rect l="l" t="t" r="r" b="b"/>
              <a:pathLst>
                <a:path w="59054" h="128269">
                  <a:moveTo>
                    <a:pt x="28219" y="0"/>
                  </a:moveTo>
                  <a:lnTo>
                    <a:pt x="0" y="128231"/>
                  </a:lnTo>
                  <a:lnTo>
                    <a:pt x="58915" y="84658"/>
                  </a:lnTo>
                  <a:lnTo>
                    <a:pt x="28219" y="0"/>
                  </a:lnTo>
                  <a:close/>
                </a:path>
              </a:pathLst>
            </a:custGeom>
            <a:solidFill>
              <a:srgbClr val="C47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54041" y="1230389"/>
              <a:ext cx="113664" cy="90170"/>
            </a:xfrm>
            <a:custGeom>
              <a:avLst/>
              <a:gdLst/>
              <a:ahLst/>
              <a:cxnLst/>
              <a:rect l="l" t="t" r="r" b="b"/>
              <a:pathLst>
                <a:path w="113665" h="90169">
                  <a:moveTo>
                    <a:pt x="0" y="0"/>
                  </a:moveTo>
                  <a:lnTo>
                    <a:pt x="37630" y="90106"/>
                  </a:lnTo>
                  <a:lnTo>
                    <a:pt x="113626" y="35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54047" y="1191326"/>
              <a:ext cx="113664" cy="74295"/>
            </a:xfrm>
            <a:custGeom>
              <a:avLst/>
              <a:gdLst/>
              <a:ahLst/>
              <a:cxnLst/>
              <a:rect l="l" t="t" r="r" b="b"/>
              <a:pathLst>
                <a:path w="113665" h="74294">
                  <a:moveTo>
                    <a:pt x="98272" y="0"/>
                  </a:moveTo>
                  <a:lnTo>
                    <a:pt x="0" y="39065"/>
                  </a:lnTo>
                  <a:lnTo>
                    <a:pt x="113626" y="74218"/>
                  </a:lnTo>
                  <a:lnTo>
                    <a:pt x="98272" y="0"/>
                  </a:lnTo>
                  <a:close/>
                </a:path>
              </a:pathLst>
            </a:custGeom>
            <a:solidFill>
              <a:srgbClr val="EDC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727060" y="1115519"/>
              <a:ext cx="125730" cy="114935"/>
            </a:xfrm>
            <a:custGeom>
              <a:avLst/>
              <a:gdLst/>
              <a:ahLst/>
              <a:cxnLst/>
              <a:rect l="l" t="t" r="r" b="b"/>
              <a:pathLst>
                <a:path w="125729" h="114934">
                  <a:moveTo>
                    <a:pt x="0" y="0"/>
                  </a:moveTo>
                  <a:lnTo>
                    <a:pt x="26987" y="114871"/>
                  </a:lnTo>
                  <a:lnTo>
                    <a:pt x="125260" y="7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849353" y="1498739"/>
              <a:ext cx="91440" cy="74295"/>
            </a:xfrm>
            <a:custGeom>
              <a:avLst/>
              <a:gdLst/>
              <a:ahLst/>
              <a:cxnLst/>
              <a:rect l="l" t="t" r="r" b="b"/>
              <a:pathLst>
                <a:path w="91440" h="74294">
                  <a:moveTo>
                    <a:pt x="2971" y="0"/>
                  </a:moveTo>
                  <a:lnTo>
                    <a:pt x="0" y="74256"/>
                  </a:lnTo>
                  <a:lnTo>
                    <a:pt x="90843" y="8915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995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783745" y="1370507"/>
              <a:ext cx="97155" cy="128270"/>
            </a:xfrm>
            <a:custGeom>
              <a:avLst/>
              <a:gdLst/>
              <a:ahLst/>
              <a:cxnLst/>
              <a:rect l="l" t="t" r="r" b="b"/>
              <a:pathLst>
                <a:path w="97154" h="128269">
                  <a:moveTo>
                    <a:pt x="96799" y="0"/>
                  </a:moveTo>
                  <a:lnTo>
                    <a:pt x="0" y="59410"/>
                  </a:lnTo>
                  <a:lnTo>
                    <a:pt x="68579" y="128231"/>
                  </a:lnTo>
                  <a:lnTo>
                    <a:pt x="96799" y="0"/>
                  </a:lnTo>
                  <a:close/>
                </a:path>
              </a:pathLst>
            </a:custGeom>
            <a:solidFill>
              <a:srgbClr val="B357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783751" y="1320495"/>
              <a:ext cx="97155" cy="109855"/>
            </a:xfrm>
            <a:custGeom>
              <a:avLst/>
              <a:gdLst/>
              <a:ahLst/>
              <a:cxnLst/>
              <a:rect l="l" t="t" r="r" b="b"/>
              <a:pathLst>
                <a:path w="97154" h="109855">
                  <a:moveTo>
                    <a:pt x="7924" y="0"/>
                  </a:moveTo>
                  <a:lnTo>
                    <a:pt x="0" y="109423"/>
                  </a:lnTo>
                  <a:lnTo>
                    <a:pt x="96799" y="50012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D17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48845" y="1498744"/>
              <a:ext cx="103505" cy="74295"/>
            </a:xfrm>
            <a:custGeom>
              <a:avLst/>
              <a:gdLst/>
              <a:ahLst/>
              <a:cxnLst/>
              <a:rect l="l" t="t" r="r" b="b"/>
              <a:pathLst>
                <a:path w="103504" h="74294">
                  <a:moveTo>
                    <a:pt x="103479" y="0"/>
                  </a:moveTo>
                  <a:lnTo>
                    <a:pt x="0" y="30200"/>
                  </a:lnTo>
                  <a:lnTo>
                    <a:pt x="100507" y="74256"/>
                  </a:lnTo>
                  <a:lnTo>
                    <a:pt x="103479" y="0"/>
                  </a:lnTo>
                  <a:close/>
                </a:path>
              </a:pathLst>
            </a:custGeom>
            <a:solidFill>
              <a:srgbClr val="8A4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48845" y="1429918"/>
              <a:ext cx="103505" cy="99060"/>
            </a:xfrm>
            <a:custGeom>
              <a:avLst/>
              <a:gdLst/>
              <a:ahLst/>
              <a:cxnLst/>
              <a:rect l="l" t="t" r="r" b="b"/>
              <a:pathLst>
                <a:path w="103504" h="99059">
                  <a:moveTo>
                    <a:pt x="34899" y="0"/>
                  </a:moveTo>
                  <a:lnTo>
                    <a:pt x="0" y="99021"/>
                  </a:lnTo>
                  <a:lnTo>
                    <a:pt x="103479" y="68821"/>
                  </a:lnTo>
                  <a:lnTo>
                    <a:pt x="34899" y="0"/>
                  </a:lnTo>
                  <a:close/>
                </a:path>
              </a:pathLst>
            </a:custGeom>
            <a:solidFill>
              <a:srgbClr val="B35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713692" y="1528940"/>
              <a:ext cx="135890" cy="87630"/>
            </a:xfrm>
            <a:custGeom>
              <a:avLst/>
              <a:gdLst/>
              <a:ahLst/>
              <a:cxnLst/>
              <a:rect l="l" t="t" r="r" b="b"/>
              <a:pathLst>
                <a:path w="135890" h="87630">
                  <a:moveTo>
                    <a:pt x="35153" y="0"/>
                  </a:moveTo>
                  <a:lnTo>
                    <a:pt x="0" y="87630"/>
                  </a:lnTo>
                  <a:lnTo>
                    <a:pt x="135661" y="44056"/>
                  </a:lnTo>
                  <a:lnTo>
                    <a:pt x="35153" y="0"/>
                  </a:lnTo>
                  <a:close/>
                </a:path>
              </a:pathLst>
            </a:custGeom>
            <a:solidFill>
              <a:srgbClr val="733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713698" y="1320495"/>
              <a:ext cx="78105" cy="109855"/>
            </a:xfrm>
            <a:custGeom>
              <a:avLst/>
              <a:gdLst/>
              <a:ahLst/>
              <a:cxnLst/>
              <a:rect l="l" t="t" r="r" b="b"/>
              <a:pathLst>
                <a:path w="78104" h="109855">
                  <a:moveTo>
                    <a:pt x="77977" y="0"/>
                  </a:moveTo>
                  <a:lnTo>
                    <a:pt x="0" y="41097"/>
                  </a:lnTo>
                  <a:lnTo>
                    <a:pt x="70053" y="109423"/>
                  </a:lnTo>
                  <a:lnTo>
                    <a:pt x="77977" y="0"/>
                  </a:lnTo>
                  <a:close/>
                </a:path>
              </a:pathLst>
            </a:custGeom>
            <a:solidFill>
              <a:srgbClr val="CC7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602294" y="1067508"/>
              <a:ext cx="125095" cy="85090"/>
            </a:xfrm>
            <a:custGeom>
              <a:avLst/>
              <a:gdLst/>
              <a:ahLst/>
              <a:cxnLst/>
              <a:rect l="l" t="t" r="r" b="b"/>
              <a:pathLst>
                <a:path w="125095" h="85090">
                  <a:moveTo>
                    <a:pt x="19811" y="0"/>
                  </a:moveTo>
                  <a:lnTo>
                    <a:pt x="0" y="84543"/>
                  </a:lnTo>
                  <a:lnTo>
                    <a:pt x="124764" y="48018"/>
                  </a:lnTo>
                  <a:lnTo>
                    <a:pt x="19811" y="0"/>
                  </a:lnTo>
                  <a:close/>
                </a:path>
              </a:pathLst>
            </a:custGeom>
            <a:solidFill>
              <a:srgbClr val="E08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02294" y="1115519"/>
              <a:ext cx="151765" cy="114935"/>
            </a:xfrm>
            <a:custGeom>
              <a:avLst/>
              <a:gdLst/>
              <a:ahLst/>
              <a:cxnLst/>
              <a:rect l="l" t="t" r="r" b="b"/>
              <a:pathLst>
                <a:path w="151765" h="114934">
                  <a:moveTo>
                    <a:pt x="124764" y="0"/>
                  </a:moveTo>
                  <a:lnTo>
                    <a:pt x="0" y="36537"/>
                  </a:lnTo>
                  <a:lnTo>
                    <a:pt x="151752" y="114871"/>
                  </a:lnTo>
                  <a:lnTo>
                    <a:pt x="124764" y="0"/>
                  </a:lnTo>
                  <a:close/>
                </a:path>
              </a:pathLst>
            </a:custGeom>
            <a:solidFill>
              <a:srgbClr val="F5A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13699" y="1230391"/>
              <a:ext cx="78105" cy="131445"/>
            </a:xfrm>
            <a:custGeom>
              <a:avLst/>
              <a:gdLst/>
              <a:ahLst/>
              <a:cxnLst/>
              <a:rect l="l" t="t" r="r" b="b"/>
              <a:pathLst>
                <a:path w="78104" h="131444">
                  <a:moveTo>
                    <a:pt x="40347" y="0"/>
                  </a:moveTo>
                  <a:lnTo>
                    <a:pt x="0" y="131203"/>
                  </a:lnTo>
                  <a:lnTo>
                    <a:pt x="77978" y="90106"/>
                  </a:lnTo>
                  <a:lnTo>
                    <a:pt x="40347" y="0"/>
                  </a:lnTo>
                  <a:close/>
                </a:path>
              </a:pathLst>
            </a:custGeom>
            <a:solidFill>
              <a:srgbClr val="E0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78170" y="1429918"/>
              <a:ext cx="106045" cy="99060"/>
            </a:xfrm>
            <a:custGeom>
              <a:avLst/>
              <a:gdLst/>
              <a:ahLst/>
              <a:cxnLst/>
              <a:rect l="l" t="t" r="r" b="b"/>
              <a:pathLst>
                <a:path w="106045" h="99059">
                  <a:moveTo>
                    <a:pt x="105575" y="0"/>
                  </a:moveTo>
                  <a:lnTo>
                    <a:pt x="0" y="34658"/>
                  </a:lnTo>
                  <a:lnTo>
                    <a:pt x="70675" y="99021"/>
                  </a:lnTo>
                  <a:lnTo>
                    <a:pt x="105575" y="0"/>
                  </a:lnTo>
                  <a:close/>
                </a:path>
              </a:pathLst>
            </a:custGeom>
            <a:solidFill>
              <a:srgbClr val="994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678170" y="1361593"/>
              <a:ext cx="106045" cy="103505"/>
            </a:xfrm>
            <a:custGeom>
              <a:avLst/>
              <a:gdLst/>
              <a:ahLst/>
              <a:cxnLst/>
              <a:rect l="l" t="t" r="r" b="b"/>
              <a:pathLst>
                <a:path w="106045" h="103505">
                  <a:moveTo>
                    <a:pt x="35521" y="0"/>
                  </a:moveTo>
                  <a:lnTo>
                    <a:pt x="0" y="102984"/>
                  </a:lnTo>
                  <a:lnTo>
                    <a:pt x="105575" y="68326"/>
                  </a:lnTo>
                  <a:lnTo>
                    <a:pt x="35521" y="0"/>
                  </a:lnTo>
                  <a:close/>
                </a:path>
              </a:pathLst>
            </a:custGeom>
            <a:solidFill>
              <a:srgbClr val="B35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640909" y="1528940"/>
              <a:ext cx="107950" cy="87630"/>
            </a:xfrm>
            <a:custGeom>
              <a:avLst/>
              <a:gdLst/>
              <a:ahLst/>
              <a:cxnLst/>
              <a:rect l="l" t="t" r="r" b="b"/>
              <a:pathLst>
                <a:path w="107950" h="87630">
                  <a:moveTo>
                    <a:pt x="107937" y="0"/>
                  </a:moveTo>
                  <a:lnTo>
                    <a:pt x="0" y="29705"/>
                  </a:lnTo>
                  <a:lnTo>
                    <a:pt x="72783" y="87629"/>
                  </a:lnTo>
                  <a:lnTo>
                    <a:pt x="107937" y="0"/>
                  </a:lnTo>
                  <a:close/>
                </a:path>
              </a:pathLst>
            </a:custGeom>
            <a:solidFill>
              <a:srgbClr val="6B29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640914" y="1464577"/>
              <a:ext cx="107950" cy="94615"/>
            </a:xfrm>
            <a:custGeom>
              <a:avLst/>
              <a:gdLst/>
              <a:ahLst/>
              <a:cxnLst/>
              <a:rect l="l" t="t" r="r" b="b"/>
              <a:pathLst>
                <a:path w="107950" h="94615">
                  <a:moveTo>
                    <a:pt x="37249" y="0"/>
                  </a:moveTo>
                  <a:lnTo>
                    <a:pt x="0" y="94068"/>
                  </a:lnTo>
                  <a:lnTo>
                    <a:pt x="107924" y="64363"/>
                  </a:lnTo>
                  <a:lnTo>
                    <a:pt x="37249" y="0"/>
                  </a:lnTo>
                  <a:close/>
                </a:path>
              </a:pathLst>
            </a:custGeom>
            <a:solidFill>
              <a:srgbClr val="7F3D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614676" y="1558646"/>
              <a:ext cx="99060" cy="58419"/>
            </a:xfrm>
            <a:custGeom>
              <a:avLst/>
              <a:gdLst/>
              <a:ahLst/>
              <a:cxnLst/>
              <a:rect l="l" t="t" r="r" b="b"/>
              <a:pathLst>
                <a:path w="99059" h="58419">
                  <a:moveTo>
                    <a:pt x="26238" y="0"/>
                  </a:moveTo>
                  <a:lnTo>
                    <a:pt x="0" y="54952"/>
                  </a:lnTo>
                  <a:lnTo>
                    <a:pt x="99021" y="57924"/>
                  </a:lnTo>
                  <a:lnTo>
                    <a:pt x="26238" y="0"/>
                  </a:lnTo>
                  <a:close/>
                </a:path>
              </a:pathLst>
            </a:custGeom>
            <a:solidFill>
              <a:srgbClr val="692B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643386" y="1230391"/>
              <a:ext cx="111125" cy="131445"/>
            </a:xfrm>
            <a:custGeom>
              <a:avLst/>
              <a:gdLst/>
              <a:ahLst/>
              <a:cxnLst/>
              <a:rect l="l" t="t" r="r" b="b"/>
              <a:pathLst>
                <a:path w="111125" h="131444">
                  <a:moveTo>
                    <a:pt x="110655" y="0"/>
                  </a:moveTo>
                  <a:lnTo>
                    <a:pt x="0" y="45059"/>
                  </a:lnTo>
                  <a:lnTo>
                    <a:pt x="70307" y="131203"/>
                  </a:lnTo>
                  <a:lnTo>
                    <a:pt x="110655" y="0"/>
                  </a:lnTo>
                  <a:close/>
                </a:path>
              </a:pathLst>
            </a:custGeom>
            <a:solidFill>
              <a:srgbClr val="DE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611203" y="1361593"/>
              <a:ext cx="102870" cy="103505"/>
            </a:xfrm>
            <a:custGeom>
              <a:avLst/>
              <a:gdLst/>
              <a:ahLst/>
              <a:cxnLst/>
              <a:rect l="l" t="t" r="r" b="b"/>
              <a:pathLst>
                <a:path w="102870" h="103505">
                  <a:moveTo>
                    <a:pt x="102489" y="0"/>
                  </a:moveTo>
                  <a:lnTo>
                    <a:pt x="0" y="47040"/>
                  </a:lnTo>
                  <a:lnTo>
                    <a:pt x="66967" y="102984"/>
                  </a:lnTo>
                  <a:lnTo>
                    <a:pt x="102489" y="0"/>
                  </a:lnTo>
                  <a:close/>
                </a:path>
              </a:pathLst>
            </a:custGeom>
            <a:solidFill>
              <a:srgbClr val="994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523081" y="1504186"/>
              <a:ext cx="118110" cy="109855"/>
            </a:xfrm>
            <a:custGeom>
              <a:avLst/>
              <a:gdLst/>
              <a:ahLst/>
              <a:cxnLst/>
              <a:rect l="l" t="t" r="r" b="b"/>
              <a:pathLst>
                <a:path w="118109" h="109855">
                  <a:moveTo>
                    <a:pt x="0" y="0"/>
                  </a:moveTo>
                  <a:lnTo>
                    <a:pt x="91592" y="109410"/>
                  </a:lnTo>
                  <a:lnTo>
                    <a:pt x="117830" y="54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21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523080" y="1464574"/>
              <a:ext cx="155575" cy="94615"/>
            </a:xfrm>
            <a:custGeom>
              <a:avLst/>
              <a:gdLst/>
              <a:ahLst/>
              <a:cxnLst/>
              <a:rect l="l" t="t" r="r" b="b"/>
              <a:pathLst>
                <a:path w="155575" h="94615">
                  <a:moveTo>
                    <a:pt x="155092" y="0"/>
                  </a:moveTo>
                  <a:lnTo>
                    <a:pt x="0" y="39611"/>
                  </a:lnTo>
                  <a:lnTo>
                    <a:pt x="117830" y="94068"/>
                  </a:lnTo>
                  <a:lnTo>
                    <a:pt x="155092" y="0"/>
                  </a:lnTo>
                  <a:close/>
                </a:path>
              </a:pathLst>
            </a:custGeom>
            <a:solidFill>
              <a:srgbClr val="6B2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506748" y="1504185"/>
              <a:ext cx="107950" cy="109855"/>
            </a:xfrm>
            <a:custGeom>
              <a:avLst/>
              <a:gdLst/>
              <a:ahLst/>
              <a:cxnLst/>
              <a:rect l="l" t="t" r="r" b="b"/>
              <a:pathLst>
                <a:path w="107950" h="109855">
                  <a:moveTo>
                    <a:pt x="16332" y="0"/>
                  </a:moveTo>
                  <a:lnTo>
                    <a:pt x="0" y="78727"/>
                  </a:lnTo>
                  <a:lnTo>
                    <a:pt x="107924" y="109410"/>
                  </a:lnTo>
                  <a:lnTo>
                    <a:pt x="16332" y="0"/>
                  </a:lnTo>
                  <a:close/>
                </a:path>
              </a:pathLst>
            </a:custGeom>
            <a:solidFill>
              <a:srgbClr val="592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523080" y="1408630"/>
              <a:ext cx="155575" cy="95885"/>
            </a:xfrm>
            <a:custGeom>
              <a:avLst/>
              <a:gdLst/>
              <a:ahLst/>
              <a:cxnLst/>
              <a:rect l="l" t="t" r="r" b="b"/>
              <a:pathLst>
                <a:path w="155575" h="95884">
                  <a:moveTo>
                    <a:pt x="88125" y="0"/>
                  </a:moveTo>
                  <a:lnTo>
                    <a:pt x="0" y="95554"/>
                  </a:lnTo>
                  <a:lnTo>
                    <a:pt x="155092" y="55943"/>
                  </a:lnTo>
                  <a:lnTo>
                    <a:pt x="88125" y="0"/>
                  </a:lnTo>
                  <a:close/>
                </a:path>
              </a:pathLst>
            </a:custGeom>
            <a:solidFill>
              <a:srgbClr val="7F30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611208" y="1275444"/>
              <a:ext cx="102870" cy="133350"/>
            </a:xfrm>
            <a:custGeom>
              <a:avLst/>
              <a:gdLst/>
              <a:ahLst/>
              <a:cxnLst/>
              <a:rect l="l" t="t" r="r" b="b"/>
              <a:pathLst>
                <a:path w="102870" h="133350">
                  <a:moveTo>
                    <a:pt x="32181" y="0"/>
                  </a:moveTo>
                  <a:lnTo>
                    <a:pt x="0" y="133184"/>
                  </a:lnTo>
                  <a:lnTo>
                    <a:pt x="102489" y="86144"/>
                  </a:lnTo>
                  <a:lnTo>
                    <a:pt x="32181" y="0"/>
                  </a:lnTo>
                  <a:close/>
                </a:path>
              </a:pathLst>
            </a:custGeom>
            <a:solidFill>
              <a:srgbClr val="C97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602294" y="1152056"/>
              <a:ext cx="151765" cy="123825"/>
            </a:xfrm>
            <a:custGeom>
              <a:avLst/>
              <a:gdLst/>
              <a:ahLst/>
              <a:cxnLst/>
              <a:rect l="l" t="t" r="r" b="b"/>
              <a:pathLst>
                <a:path w="151765" h="123825">
                  <a:moveTo>
                    <a:pt x="0" y="0"/>
                  </a:moveTo>
                  <a:lnTo>
                    <a:pt x="41097" y="123393"/>
                  </a:lnTo>
                  <a:lnTo>
                    <a:pt x="151752" y="78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510206" y="1067513"/>
              <a:ext cx="112395" cy="85090"/>
            </a:xfrm>
            <a:custGeom>
              <a:avLst/>
              <a:gdLst/>
              <a:ahLst/>
              <a:cxnLst/>
              <a:rect l="l" t="t" r="r" b="b"/>
              <a:pathLst>
                <a:path w="112395" h="85090">
                  <a:moveTo>
                    <a:pt x="111899" y="0"/>
                  </a:moveTo>
                  <a:lnTo>
                    <a:pt x="0" y="48006"/>
                  </a:lnTo>
                  <a:lnTo>
                    <a:pt x="92087" y="84543"/>
                  </a:lnTo>
                  <a:lnTo>
                    <a:pt x="111899" y="0"/>
                  </a:lnTo>
                  <a:close/>
                </a:path>
              </a:pathLst>
            </a:custGeom>
            <a:solidFill>
              <a:srgbClr val="D68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510207" y="1021454"/>
              <a:ext cx="112395" cy="94615"/>
            </a:xfrm>
            <a:custGeom>
              <a:avLst/>
              <a:gdLst/>
              <a:ahLst/>
              <a:cxnLst/>
              <a:rect l="l" t="t" r="r" b="b"/>
              <a:pathLst>
                <a:path w="112395" h="94615">
                  <a:moveTo>
                    <a:pt x="46532" y="0"/>
                  </a:moveTo>
                  <a:lnTo>
                    <a:pt x="0" y="94068"/>
                  </a:lnTo>
                  <a:lnTo>
                    <a:pt x="111899" y="46050"/>
                  </a:lnTo>
                  <a:lnTo>
                    <a:pt x="46532" y="0"/>
                  </a:lnTo>
                  <a:close/>
                </a:path>
              </a:pathLst>
            </a:custGeom>
            <a:solidFill>
              <a:srgbClr val="D68F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528531" y="1275444"/>
              <a:ext cx="114935" cy="133350"/>
            </a:xfrm>
            <a:custGeom>
              <a:avLst/>
              <a:gdLst/>
              <a:ahLst/>
              <a:cxnLst/>
              <a:rect l="l" t="t" r="r" b="b"/>
              <a:pathLst>
                <a:path w="114934" h="133350">
                  <a:moveTo>
                    <a:pt x="114858" y="0"/>
                  </a:moveTo>
                  <a:lnTo>
                    <a:pt x="0" y="42583"/>
                  </a:lnTo>
                  <a:lnTo>
                    <a:pt x="82676" y="133184"/>
                  </a:lnTo>
                  <a:lnTo>
                    <a:pt x="114858" y="0"/>
                  </a:lnTo>
                  <a:close/>
                </a:path>
              </a:pathLst>
            </a:custGeom>
            <a:solidFill>
              <a:srgbClr val="B35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528525" y="1152053"/>
              <a:ext cx="114935" cy="166370"/>
            </a:xfrm>
            <a:custGeom>
              <a:avLst/>
              <a:gdLst/>
              <a:ahLst/>
              <a:cxnLst/>
              <a:rect l="l" t="t" r="r" b="b"/>
              <a:pathLst>
                <a:path w="114934" h="166369">
                  <a:moveTo>
                    <a:pt x="73774" y="0"/>
                  </a:moveTo>
                  <a:lnTo>
                    <a:pt x="0" y="165976"/>
                  </a:lnTo>
                  <a:lnTo>
                    <a:pt x="114871" y="123393"/>
                  </a:lnTo>
                  <a:lnTo>
                    <a:pt x="73774" y="0"/>
                  </a:lnTo>
                  <a:close/>
                </a:path>
              </a:pathLst>
            </a:custGeom>
            <a:solidFill>
              <a:srgbClr val="BD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431088" y="1504181"/>
              <a:ext cx="92075" cy="78740"/>
            </a:xfrm>
            <a:custGeom>
              <a:avLst/>
              <a:gdLst/>
              <a:ahLst/>
              <a:cxnLst/>
              <a:rect l="l" t="t" r="r" b="b"/>
              <a:pathLst>
                <a:path w="92075" h="78740">
                  <a:moveTo>
                    <a:pt x="91986" y="0"/>
                  </a:moveTo>
                  <a:lnTo>
                    <a:pt x="0" y="7429"/>
                  </a:lnTo>
                  <a:lnTo>
                    <a:pt x="75653" y="78727"/>
                  </a:lnTo>
                  <a:lnTo>
                    <a:pt x="91986" y="0"/>
                  </a:lnTo>
                  <a:close/>
                </a:path>
              </a:pathLst>
            </a:custGeom>
            <a:solidFill>
              <a:srgbClr val="6126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523080" y="1318028"/>
              <a:ext cx="88265" cy="186690"/>
            </a:xfrm>
            <a:custGeom>
              <a:avLst/>
              <a:gdLst/>
              <a:ahLst/>
              <a:cxnLst/>
              <a:rect l="l" t="t" r="r" b="b"/>
              <a:pathLst>
                <a:path w="88265" h="186690">
                  <a:moveTo>
                    <a:pt x="5448" y="0"/>
                  </a:moveTo>
                  <a:lnTo>
                    <a:pt x="0" y="186156"/>
                  </a:lnTo>
                  <a:lnTo>
                    <a:pt x="88125" y="90601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8F38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431094" y="1403195"/>
              <a:ext cx="92075" cy="108585"/>
            </a:xfrm>
            <a:custGeom>
              <a:avLst/>
              <a:gdLst/>
              <a:ahLst/>
              <a:cxnLst/>
              <a:rect l="l" t="t" r="r" b="b"/>
              <a:pathLst>
                <a:path w="92075" h="108584">
                  <a:moveTo>
                    <a:pt x="17068" y="0"/>
                  </a:moveTo>
                  <a:lnTo>
                    <a:pt x="0" y="108419"/>
                  </a:lnTo>
                  <a:lnTo>
                    <a:pt x="91986" y="100990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5C2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448159" y="1318026"/>
              <a:ext cx="80645" cy="186690"/>
            </a:xfrm>
            <a:custGeom>
              <a:avLst/>
              <a:gdLst/>
              <a:ahLst/>
              <a:cxnLst/>
              <a:rect l="l" t="t" r="r" b="b"/>
              <a:pathLst>
                <a:path w="80645" h="186690">
                  <a:moveTo>
                    <a:pt x="80365" y="0"/>
                  </a:moveTo>
                  <a:lnTo>
                    <a:pt x="0" y="85166"/>
                  </a:lnTo>
                  <a:lnTo>
                    <a:pt x="74917" y="186156"/>
                  </a:lnTo>
                  <a:lnTo>
                    <a:pt x="80365" y="0"/>
                  </a:lnTo>
                  <a:close/>
                </a:path>
              </a:pathLst>
            </a:custGeom>
            <a:solidFill>
              <a:srgbClr val="7F30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366045" y="1403192"/>
              <a:ext cx="82550" cy="108585"/>
            </a:xfrm>
            <a:custGeom>
              <a:avLst/>
              <a:gdLst/>
              <a:ahLst/>
              <a:cxnLst/>
              <a:rect l="l" t="t" r="r" b="b"/>
              <a:pathLst>
                <a:path w="82550" h="108584">
                  <a:moveTo>
                    <a:pt x="82118" y="0"/>
                  </a:moveTo>
                  <a:lnTo>
                    <a:pt x="0" y="16103"/>
                  </a:lnTo>
                  <a:lnTo>
                    <a:pt x="65049" y="108419"/>
                  </a:lnTo>
                  <a:lnTo>
                    <a:pt x="82118" y="0"/>
                  </a:lnTo>
                  <a:close/>
                </a:path>
              </a:pathLst>
            </a:custGeom>
            <a:solidFill>
              <a:srgbClr val="5C24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431090" y="1267950"/>
              <a:ext cx="97790" cy="135255"/>
            </a:xfrm>
            <a:custGeom>
              <a:avLst/>
              <a:gdLst/>
              <a:ahLst/>
              <a:cxnLst/>
              <a:rect l="l" t="t" r="r" b="b"/>
              <a:pathLst>
                <a:path w="97790" h="135255">
                  <a:moveTo>
                    <a:pt x="0" y="0"/>
                  </a:moveTo>
                  <a:lnTo>
                    <a:pt x="17068" y="135242"/>
                  </a:lnTo>
                  <a:lnTo>
                    <a:pt x="97434" y="50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2E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350584" y="1267954"/>
              <a:ext cx="97790" cy="153035"/>
            </a:xfrm>
            <a:custGeom>
              <a:avLst/>
              <a:gdLst/>
              <a:ahLst/>
              <a:cxnLst/>
              <a:rect l="l" t="t" r="r" b="b"/>
              <a:pathLst>
                <a:path w="97789" h="153034">
                  <a:moveTo>
                    <a:pt x="97574" y="135242"/>
                  </a:moveTo>
                  <a:lnTo>
                    <a:pt x="80505" y="0"/>
                  </a:lnTo>
                  <a:lnTo>
                    <a:pt x="0" y="80822"/>
                  </a:lnTo>
                  <a:lnTo>
                    <a:pt x="16395" y="152654"/>
                  </a:lnTo>
                  <a:lnTo>
                    <a:pt x="97574" y="135242"/>
                  </a:lnTo>
                  <a:close/>
                </a:path>
              </a:pathLst>
            </a:custGeom>
            <a:solidFill>
              <a:srgbClr val="5C2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431094" y="1213751"/>
              <a:ext cx="97790" cy="104775"/>
            </a:xfrm>
            <a:custGeom>
              <a:avLst/>
              <a:gdLst/>
              <a:ahLst/>
              <a:cxnLst/>
              <a:rect l="l" t="t" r="r" b="b"/>
              <a:pathLst>
                <a:path w="97790" h="104775">
                  <a:moveTo>
                    <a:pt x="79108" y="0"/>
                  </a:moveTo>
                  <a:lnTo>
                    <a:pt x="0" y="54203"/>
                  </a:lnTo>
                  <a:lnTo>
                    <a:pt x="97434" y="104279"/>
                  </a:lnTo>
                  <a:lnTo>
                    <a:pt x="79108" y="0"/>
                  </a:lnTo>
                  <a:close/>
                </a:path>
              </a:pathLst>
            </a:custGeom>
            <a:solidFill>
              <a:srgbClr val="823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510207" y="1152064"/>
              <a:ext cx="92710" cy="166370"/>
            </a:xfrm>
            <a:custGeom>
              <a:avLst/>
              <a:gdLst/>
              <a:ahLst/>
              <a:cxnLst/>
              <a:rect l="l" t="t" r="r" b="b"/>
              <a:pathLst>
                <a:path w="92709" h="166369">
                  <a:moveTo>
                    <a:pt x="92087" y="0"/>
                  </a:moveTo>
                  <a:lnTo>
                    <a:pt x="0" y="61683"/>
                  </a:lnTo>
                  <a:lnTo>
                    <a:pt x="18313" y="165963"/>
                  </a:lnTo>
                  <a:lnTo>
                    <a:pt x="92087" y="0"/>
                  </a:lnTo>
                  <a:close/>
                </a:path>
              </a:pathLst>
            </a:custGeom>
            <a:solidFill>
              <a:srgbClr val="BD70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510207" y="1115526"/>
              <a:ext cx="92710" cy="98425"/>
            </a:xfrm>
            <a:custGeom>
              <a:avLst/>
              <a:gdLst/>
              <a:ahLst/>
              <a:cxnLst/>
              <a:rect l="l" t="t" r="r" b="b"/>
              <a:pathLst>
                <a:path w="92709" h="98425">
                  <a:moveTo>
                    <a:pt x="0" y="0"/>
                  </a:moveTo>
                  <a:lnTo>
                    <a:pt x="0" y="98221"/>
                  </a:lnTo>
                  <a:lnTo>
                    <a:pt x="92087" y="36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8A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431094" y="1165059"/>
              <a:ext cx="79375" cy="103505"/>
            </a:xfrm>
            <a:custGeom>
              <a:avLst/>
              <a:gdLst/>
              <a:ahLst/>
              <a:cxnLst/>
              <a:rect l="l" t="t" r="r" b="b"/>
              <a:pathLst>
                <a:path w="79375" h="103505">
                  <a:moveTo>
                    <a:pt x="6718" y="0"/>
                  </a:moveTo>
                  <a:lnTo>
                    <a:pt x="0" y="102895"/>
                  </a:lnTo>
                  <a:lnTo>
                    <a:pt x="79108" y="48691"/>
                  </a:lnTo>
                  <a:lnTo>
                    <a:pt x="6718" y="0"/>
                  </a:lnTo>
                  <a:close/>
                </a:path>
              </a:pathLst>
            </a:custGeom>
            <a:solidFill>
              <a:srgbClr val="7F38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350589" y="1233373"/>
              <a:ext cx="80645" cy="115570"/>
            </a:xfrm>
            <a:custGeom>
              <a:avLst/>
              <a:gdLst/>
              <a:ahLst/>
              <a:cxnLst/>
              <a:rect l="l" t="t" r="r" b="b"/>
              <a:pathLst>
                <a:path w="80645" h="115569">
                  <a:moveTo>
                    <a:pt x="9778" y="0"/>
                  </a:moveTo>
                  <a:lnTo>
                    <a:pt x="0" y="115404"/>
                  </a:lnTo>
                  <a:lnTo>
                    <a:pt x="80505" y="34582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541C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360373" y="1165058"/>
              <a:ext cx="77470" cy="103505"/>
            </a:xfrm>
            <a:custGeom>
              <a:avLst/>
              <a:gdLst/>
              <a:ahLst/>
              <a:cxnLst/>
              <a:rect l="l" t="t" r="r" b="b"/>
              <a:pathLst>
                <a:path w="77470" h="103505">
                  <a:moveTo>
                    <a:pt x="77444" y="0"/>
                  </a:moveTo>
                  <a:lnTo>
                    <a:pt x="0" y="68313"/>
                  </a:lnTo>
                  <a:lnTo>
                    <a:pt x="70726" y="102895"/>
                  </a:lnTo>
                  <a:lnTo>
                    <a:pt x="77444" y="0"/>
                  </a:lnTo>
                  <a:close/>
                </a:path>
              </a:pathLst>
            </a:custGeom>
            <a:solidFill>
              <a:srgbClr val="7F30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437812" y="1115529"/>
              <a:ext cx="72390" cy="98425"/>
            </a:xfrm>
            <a:custGeom>
              <a:avLst/>
              <a:gdLst/>
              <a:ahLst/>
              <a:cxnLst/>
              <a:rect l="l" t="t" r="r" b="b"/>
              <a:pathLst>
                <a:path w="72390" h="98425">
                  <a:moveTo>
                    <a:pt x="72390" y="0"/>
                  </a:moveTo>
                  <a:lnTo>
                    <a:pt x="0" y="49529"/>
                  </a:lnTo>
                  <a:lnTo>
                    <a:pt x="72390" y="98221"/>
                  </a:lnTo>
                  <a:lnTo>
                    <a:pt x="72390" y="0"/>
                  </a:lnTo>
                  <a:close/>
                </a:path>
              </a:pathLst>
            </a:custGeom>
            <a:solidFill>
              <a:srgbClr val="C27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446466" y="1021454"/>
              <a:ext cx="110489" cy="94615"/>
            </a:xfrm>
            <a:custGeom>
              <a:avLst/>
              <a:gdLst/>
              <a:ahLst/>
              <a:cxnLst/>
              <a:rect l="l" t="t" r="r" b="b"/>
              <a:pathLst>
                <a:path w="110490" h="94615">
                  <a:moveTo>
                    <a:pt x="110274" y="0"/>
                  </a:moveTo>
                  <a:lnTo>
                    <a:pt x="0" y="57480"/>
                  </a:lnTo>
                  <a:lnTo>
                    <a:pt x="63741" y="94068"/>
                  </a:lnTo>
                  <a:lnTo>
                    <a:pt x="110274" y="0"/>
                  </a:lnTo>
                  <a:close/>
                </a:path>
              </a:pathLst>
            </a:custGeom>
            <a:solidFill>
              <a:srgbClr val="B06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437812" y="1078941"/>
              <a:ext cx="72390" cy="86360"/>
            </a:xfrm>
            <a:custGeom>
              <a:avLst/>
              <a:gdLst/>
              <a:ahLst/>
              <a:cxnLst/>
              <a:rect l="l" t="t" r="r" b="b"/>
              <a:pathLst>
                <a:path w="72390" h="86359">
                  <a:moveTo>
                    <a:pt x="8661" y="0"/>
                  </a:moveTo>
                  <a:lnTo>
                    <a:pt x="0" y="86118"/>
                  </a:lnTo>
                  <a:lnTo>
                    <a:pt x="72390" y="36588"/>
                  </a:lnTo>
                  <a:lnTo>
                    <a:pt x="8661" y="0"/>
                  </a:lnTo>
                  <a:close/>
                </a:path>
              </a:pathLst>
            </a:custGeom>
            <a:solidFill>
              <a:srgbClr val="9452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390835" y="1078941"/>
              <a:ext cx="55880" cy="86360"/>
            </a:xfrm>
            <a:custGeom>
              <a:avLst/>
              <a:gdLst/>
              <a:ahLst/>
              <a:cxnLst/>
              <a:rect l="l" t="t" r="r" b="b"/>
              <a:pathLst>
                <a:path w="55879" h="86359">
                  <a:moveTo>
                    <a:pt x="55638" y="0"/>
                  </a:moveTo>
                  <a:lnTo>
                    <a:pt x="0" y="64947"/>
                  </a:lnTo>
                  <a:lnTo>
                    <a:pt x="46977" y="86118"/>
                  </a:lnTo>
                  <a:lnTo>
                    <a:pt x="55638" y="0"/>
                  </a:lnTo>
                  <a:close/>
                </a:path>
              </a:pathLst>
            </a:custGeom>
            <a:solidFill>
              <a:srgbClr val="7F38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60368" y="1143889"/>
              <a:ext cx="77470" cy="89535"/>
            </a:xfrm>
            <a:custGeom>
              <a:avLst/>
              <a:gdLst/>
              <a:ahLst/>
              <a:cxnLst/>
              <a:rect l="l" t="t" r="r" b="b"/>
              <a:pathLst>
                <a:path w="77470" h="89534">
                  <a:moveTo>
                    <a:pt x="30467" y="0"/>
                  </a:moveTo>
                  <a:lnTo>
                    <a:pt x="0" y="89484"/>
                  </a:lnTo>
                  <a:lnTo>
                    <a:pt x="77444" y="21170"/>
                  </a:lnTo>
                  <a:lnTo>
                    <a:pt x="30467" y="0"/>
                  </a:lnTo>
                  <a:close/>
                </a:path>
              </a:pathLst>
            </a:custGeom>
            <a:solidFill>
              <a:srgbClr val="541C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771696" y="103156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596" y="0"/>
                  </a:moveTo>
                  <a:lnTo>
                    <a:pt x="393" y="152"/>
                  </a:lnTo>
                  <a:lnTo>
                    <a:pt x="177" y="317"/>
                  </a:lnTo>
                  <a:lnTo>
                    <a:pt x="0" y="469"/>
                  </a:lnTo>
                  <a:lnTo>
                    <a:pt x="406" y="1092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E34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772104" y="1013628"/>
              <a:ext cx="73660" cy="22225"/>
            </a:xfrm>
            <a:custGeom>
              <a:avLst/>
              <a:gdLst/>
              <a:ahLst/>
              <a:cxnLst/>
              <a:rect l="l" t="t" r="r" b="b"/>
              <a:pathLst>
                <a:path w="73659" h="22225">
                  <a:moveTo>
                    <a:pt x="25679" y="0"/>
                  </a:moveTo>
                  <a:lnTo>
                    <a:pt x="190" y="17945"/>
                  </a:lnTo>
                  <a:lnTo>
                    <a:pt x="0" y="19037"/>
                  </a:lnTo>
                  <a:lnTo>
                    <a:pt x="63157" y="21818"/>
                  </a:lnTo>
                  <a:lnTo>
                    <a:pt x="73469" y="19418"/>
                  </a:lnTo>
                  <a:lnTo>
                    <a:pt x="25679" y="0"/>
                  </a:lnTo>
                  <a:close/>
                </a:path>
              </a:pathLst>
            </a:custGeom>
            <a:solidFill>
              <a:srgbClr val="296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772097" y="1032674"/>
              <a:ext cx="81915" cy="18415"/>
            </a:xfrm>
            <a:custGeom>
              <a:avLst/>
              <a:gdLst/>
              <a:ahLst/>
              <a:cxnLst/>
              <a:rect l="l" t="t" r="r" b="b"/>
              <a:pathLst>
                <a:path w="81915" h="18415">
                  <a:moveTo>
                    <a:pt x="63157" y="2781"/>
                  </a:moveTo>
                  <a:lnTo>
                    <a:pt x="0" y="0"/>
                  </a:lnTo>
                  <a:lnTo>
                    <a:pt x="14935" y="18186"/>
                  </a:lnTo>
                  <a:lnTo>
                    <a:pt x="24028" y="14541"/>
                  </a:lnTo>
                  <a:lnTo>
                    <a:pt x="34772" y="10744"/>
                  </a:lnTo>
                  <a:lnTo>
                    <a:pt x="47650" y="6819"/>
                  </a:lnTo>
                  <a:lnTo>
                    <a:pt x="63157" y="2781"/>
                  </a:lnTo>
                  <a:close/>
                </a:path>
                <a:path w="81915" h="18415">
                  <a:moveTo>
                    <a:pt x="81330" y="3581"/>
                  </a:moveTo>
                  <a:lnTo>
                    <a:pt x="73469" y="381"/>
                  </a:lnTo>
                  <a:lnTo>
                    <a:pt x="69837" y="1181"/>
                  </a:lnTo>
                  <a:lnTo>
                    <a:pt x="66408" y="1981"/>
                  </a:lnTo>
                  <a:lnTo>
                    <a:pt x="63157" y="2781"/>
                  </a:lnTo>
                  <a:lnTo>
                    <a:pt x="81330" y="3581"/>
                  </a:lnTo>
                  <a:close/>
                </a:path>
              </a:pathLst>
            </a:custGeom>
            <a:solidFill>
              <a:srgbClr val="4285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787030" y="1035444"/>
              <a:ext cx="91440" cy="100965"/>
            </a:xfrm>
            <a:custGeom>
              <a:avLst/>
              <a:gdLst/>
              <a:ahLst/>
              <a:cxnLst/>
              <a:rect l="l" t="t" r="r" b="b"/>
              <a:pathLst>
                <a:path w="91440" h="100965">
                  <a:moveTo>
                    <a:pt x="48234" y="0"/>
                  </a:moveTo>
                  <a:lnTo>
                    <a:pt x="32725" y="4046"/>
                  </a:lnTo>
                  <a:lnTo>
                    <a:pt x="19840" y="7970"/>
                  </a:lnTo>
                  <a:lnTo>
                    <a:pt x="9093" y="11763"/>
                  </a:lnTo>
                  <a:lnTo>
                    <a:pt x="0" y="15417"/>
                  </a:lnTo>
                  <a:lnTo>
                    <a:pt x="67398" y="97548"/>
                  </a:lnTo>
                  <a:lnTo>
                    <a:pt x="74904" y="98894"/>
                  </a:lnTo>
                  <a:lnTo>
                    <a:pt x="82753" y="99949"/>
                  </a:lnTo>
                  <a:lnTo>
                    <a:pt x="90919" y="100634"/>
                  </a:lnTo>
                  <a:lnTo>
                    <a:pt x="66395" y="800"/>
                  </a:lnTo>
                  <a:lnTo>
                    <a:pt x="48234" y="0"/>
                  </a:lnTo>
                  <a:close/>
                </a:path>
              </a:pathLst>
            </a:custGeom>
            <a:solidFill>
              <a:srgbClr val="5C9E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853439" y="1036248"/>
              <a:ext cx="87630" cy="100965"/>
            </a:xfrm>
            <a:custGeom>
              <a:avLst/>
              <a:gdLst/>
              <a:ahLst/>
              <a:cxnLst/>
              <a:rect l="l" t="t" r="r" b="b"/>
              <a:pathLst>
                <a:path w="87629" h="100965">
                  <a:moveTo>
                    <a:pt x="0" y="0"/>
                  </a:moveTo>
                  <a:lnTo>
                    <a:pt x="24510" y="99834"/>
                  </a:lnTo>
                  <a:lnTo>
                    <a:pt x="39738" y="100787"/>
                  </a:lnTo>
                  <a:lnTo>
                    <a:pt x="45732" y="100710"/>
                  </a:lnTo>
                  <a:lnTo>
                    <a:pt x="51676" y="100342"/>
                  </a:lnTo>
                  <a:lnTo>
                    <a:pt x="87299" y="298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8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905124" y="1066148"/>
              <a:ext cx="36195" cy="70485"/>
            </a:xfrm>
            <a:custGeom>
              <a:avLst/>
              <a:gdLst/>
              <a:ahLst/>
              <a:cxnLst/>
              <a:rect l="l" t="t" r="r" b="b"/>
              <a:pathLst>
                <a:path w="36195" h="70484">
                  <a:moveTo>
                    <a:pt x="35623" y="0"/>
                  </a:moveTo>
                  <a:lnTo>
                    <a:pt x="0" y="70434"/>
                  </a:lnTo>
                  <a:lnTo>
                    <a:pt x="6838" y="69863"/>
                  </a:lnTo>
                  <a:lnTo>
                    <a:pt x="13615" y="69018"/>
                  </a:lnTo>
                  <a:lnTo>
                    <a:pt x="20329" y="67916"/>
                  </a:lnTo>
                  <a:lnTo>
                    <a:pt x="26974" y="66573"/>
                  </a:lnTo>
                  <a:lnTo>
                    <a:pt x="35623" y="0"/>
                  </a:lnTo>
                  <a:close/>
                </a:path>
              </a:pathLst>
            </a:custGeom>
            <a:solidFill>
              <a:srgbClr val="4285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770541" y="1032637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393" y="0"/>
                  </a:moveTo>
                  <a:lnTo>
                    <a:pt x="127" y="203"/>
                  </a:lnTo>
                  <a:lnTo>
                    <a:pt x="1562" y="2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34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692216" y="1031153"/>
              <a:ext cx="36195" cy="15240"/>
            </a:xfrm>
            <a:custGeom>
              <a:avLst/>
              <a:gdLst/>
              <a:ahLst/>
              <a:cxnLst/>
              <a:rect l="l" t="t" r="r" b="b"/>
              <a:pathLst>
                <a:path w="36195" h="15240">
                  <a:moveTo>
                    <a:pt x="0" y="0"/>
                  </a:moveTo>
                  <a:lnTo>
                    <a:pt x="2590" y="4635"/>
                  </a:lnTo>
                  <a:lnTo>
                    <a:pt x="5168" y="9677"/>
                  </a:lnTo>
                  <a:lnTo>
                    <a:pt x="7569" y="14998"/>
                  </a:lnTo>
                  <a:lnTo>
                    <a:pt x="35750" y="9740"/>
                  </a:lnTo>
                  <a:lnTo>
                    <a:pt x="34417" y="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770931" y="103203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61" y="0"/>
                  </a:moveTo>
                  <a:lnTo>
                    <a:pt x="507" y="203"/>
                  </a:lnTo>
                  <a:lnTo>
                    <a:pt x="253" y="393"/>
                  </a:lnTo>
                  <a:lnTo>
                    <a:pt x="0" y="596"/>
                  </a:lnTo>
                  <a:lnTo>
                    <a:pt x="1168" y="622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34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672462" y="979596"/>
              <a:ext cx="54610" cy="52705"/>
            </a:xfrm>
            <a:custGeom>
              <a:avLst/>
              <a:gdLst/>
              <a:ahLst/>
              <a:cxnLst/>
              <a:rect l="l" t="t" r="r" b="b"/>
              <a:pathLst>
                <a:path w="54609" h="52705">
                  <a:moveTo>
                    <a:pt x="39077" y="0"/>
                  </a:moveTo>
                  <a:lnTo>
                    <a:pt x="1085" y="19806"/>
                  </a:lnTo>
                  <a:lnTo>
                    <a:pt x="0" y="21932"/>
                  </a:lnTo>
                  <a:lnTo>
                    <a:pt x="5880" y="29117"/>
                  </a:lnTo>
                  <a:lnTo>
                    <a:pt x="9898" y="34597"/>
                  </a:lnTo>
                  <a:lnTo>
                    <a:pt x="13903" y="41149"/>
                  </a:lnTo>
                  <a:lnTo>
                    <a:pt x="19748" y="51549"/>
                  </a:lnTo>
                  <a:lnTo>
                    <a:pt x="54165" y="52209"/>
                  </a:lnTo>
                  <a:lnTo>
                    <a:pt x="50943" y="32677"/>
                  </a:lnTo>
                  <a:lnTo>
                    <a:pt x="48026" y="17232"/>
                  </a:lnTo>
                  <a:lnTo>
                    <a:pt x="45912" y="7080"/>
                  </a:lnTo>
                  <a:lnTo>
                    <a:pt x="45097" y="3428"/>
                  </a:lnTo>
                  <a:lnTo>
                    <a:pt x="39077" y="0"/>
                  </a:lnTo>
                  <a:close/>
                </a:path>
              </a:pathLst>
            </a:custGeom>
            <a:solidFill>
              <a:srgbClr val="5C2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731439" y="107134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close/>
                </a:path>
              </a:pathLst>
            </a:custGeom>
            <a:solidFill>
              <a:srgbClr val="E34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731374" y="1032662"/>
              <a:ext cx="41275" cy="38735"/>
            </a:xfrm>
            <a:custGeom>
              <a:avLst/>
              <a:gdLst/>
              <a:ahLst/>
              <a:cxnLst/>
              <a:rect l="l" t="t" r="r" b="b"/>
              <a:pathLst>
                <a:path w="41275" h="38734">
                  <a:moveTo>
                    <a:pt x="40728" y="0"/>
                  </a:moveTo>
                  <a:lnTo>
                    <a:pt x="2997" y="34328"/>
                  </a:lnTo>
                  <a:lnTo>
                    <a:pt x="0" y="37846"/>
                  </a:lnTo>
                  <a:lnTo>
                    <a:pt x="101" y="38735"/>
                  </a:lnTo>
                  <a:lnTo>
                    <a:pt x="40728" y="0"/>
                  </a:lnTo>
                  <a:close/>
                </a:path>
              </a:pathLst>
            </a:custGeom>
            <a:solidFill>
              <a:srgbClr val="296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731476" y="1062780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09" h="25400">
                  <a:moveTo>
                    <a:pt x="28816" y="0"/>
                  </a:moveTo>
                  <a:lnTo>
                    <a:pt x="22761" y="2313"/>
                  </a:lnTo>
                  <a:lnTo>
                    <a:pt x="16098" y="4524"/>
                  </a:lnTo>
                  <a:lnTo>
                    <a:pt x="8590" y="6625"/>
                  </a:lnTo>
                  <a:lnTo>
                    <a:pt x="0" y="8610"/>
                  </a:lnTo>
                  <a:lnTo>
                    <a:pt x="1651" y="10363"/>
                  </a:lnTo>
                  <a:lnTo>
                    <a:pt x="8013" y="16903"/>
                  </a:lnTo>
                  <a:lnTo>
                    <a:pt x="18935" y="25222"/>
                  </a:lnTo>
                  <a:lnTo>
                    <a:pt x="28816" y="0"/>
                  </a:lnTo>
                  <a:close/>
                </a:path>
              </a:pathLst>
            </a:custGeom>
            <a:solidFill>
              <a:srgbClr val="5C9E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699790" y="1040898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19">
                  <a:moveTo>
                    <a:pt x="28168" y="0"/>
                  </a:moveTo>
                  <a:lnTo>
                    <a:pt x="0" y="5245"/>
                  </a:lnTo>
                  <a:lnTo>
                    <a:pt x="2765" y="11722"/>
                  </a:lnTo>
                  <a:lnTo>
                    <a:pt x="5284" y="18419"/>
                  </a:lnTo>
                  <a:lnTo>
                    <a:pt x="7492" y="25295"/>
                  </a:lnTo>
                  <a:lnTo>
                    <a:pt x="9423" y="32753"/>
                  </a:lnTo>
                  <a:lnTo>
                    <a:pt x="9461" y="32969"/>
                  </a:lnTo>
                  <a:lnTo>
                    <a:pt x="15798" y="32943"/>
                  </a:lnTo>
                  <a:lnTo>
                    <a:pt x="22491" y="32359"/>
                  </a:lnTo>
                  <a:lnTo>
                    <a:pt x="31051" y="30632"/>
                  </a:lnTo>
                  <a:lnTo>
                    <a:pt x="31648" y="30492"/>
                  </a:lnTo>
                  <a:lnTo>
                    <a:pt x="31241" y="30010"/>
                  </a:lnTo>
                  <a:lnTo>
                    <a:pt x="31572" y="29603"/>
                  </a:lnTo>
                  <a:lnTo>
                    <a:pt x="30835" y="21983"/>
                  </a:lnTo>
                  <a:lnTo>
                    <a:pt x="30008" y="14482"/>
                  </a:lnTo>
                  <a:lnTo>
                    <a:pt x="29112" y="7141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783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09249" y="1071393"/>
              <a:ext cx="22860" cy="12700"/>
            </a:xfrm>
            <a:custGeom>
              <a:avLst/>
              <a:gdLst/>
              <a:ahLst/>
              <a:cxnLst/>
              <a:rect l="l" t="t" r="r" b="b"/>
              <a:pathLst>
                <a:path w="22859" h="12700">
                  <a:moveTo>
                    <a:pt x="22186" y="0"/>
                  </a:moveTo>
                  <a:lnTo>
                    <a:pt x="13030" y="1866"/>
                  </a:lnTo>
                  <a:lnTo>
                    <a:pt x="6337" y="2451"/>
                  </a:lnTo>
                  <a:lnTo>
                    <a:pt x="0" y="2476"/>
                  </a:lnTo>
                  <a:lnTo>
                    <a:pt x="723" y="5715"/>
                  </a:lnTo>
                  <a:lnTo>
                    <a:pt x="1231" y="9080"/>
                  </a:lnTo>
                  <a:lnTo>
                    <a:pt x="1650" y="12458"/>
                  </a:lnTo>
                  <a:lnTo>
                    <a:pt x="3657" y="11925"/>
                  </a:lnTo>
                  <a:lnTo>
                    <a:pt x="4660" y="11760"/>
                  </a:lnTo>
                  <a:lnTo>
                    <a:pt x="10731" y="10680"/>
                  </a:lnTo>
                  <a:lnTo>
                    <a:pt x="16738" y="9931"/>
                  </a:lnTo>
                  <a:lnTo>
                    <a:pt x="22758" y="9410"/>
                  </a:lnTo>
                  <a:lnTo>
                    <a:pt x="22682" y="6642"/>
                  </a:lnTo>
                  <a:lnTo>
                    <a:pt x="22517" y="3860"/>
                  </a:lnTo>
                  <a:lnTo>
                    <a:pt x="22186" y="0"/>
                  </a:lnTo>
                  <a:close/>
                </a:path>
              </a:pathLst>
            </a:custGeom>
            <a:solidFill>
              <a:srgbClr val="450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731034" y="107050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406"/>
                  </a:moveTo>
                  <a:lnTo>
                    <a:pt x="406" y="838"/>
                  </a:lnTo>
                  <a:lnTo>
                    <a:pt x="330" y="0"/>
                  </a:lnTo>
                  <a:lnTo>
                    <a:pt x="114" y="24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E34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760291" y="1032658"/>
              <a:ext cx="27305" cy="30480"/>
            </a:xfrm>
            <a:custGeom>
              <a:avLst/>
              <a:gdLst/>
              <a:ahLst/>
              <a:cxnLst/>
              <a:rect l="l" t="t" r="r" b="b"/>
              <a:pathLst>
                <a:path w="27304" h="30480">
                  <a:moveTo>
                    <a:pt x="11810" y="0"/>
                  </a:moveTo>
                  <a:lnTo>
                    <a:pt x="0" y="30124"/>
                  </a:lnTo>
                  <a:lnTo>
                    <a:pt x="6513" y="27334"/>
                  </a:lnTo>
                  <a:lnTo>
                    <a:pt x="19525" y="21367"/>
                  </a:lnTo>
                  <a:lnTo>
                    <a:pt x="26746" y="18199"/>
                  </a:lnTo>
                  <a:lnTo>
                    <a:pt x="11810" y="0"/>
                  </a:lnTo>
                  <a:close/>
                </a:path>
              </a:pathLst>
            </a:custGeom>
            <a:solidFill>
              <a:srgbClr val="5C9E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750405" y="988402"/>
              <a:ext cx="104139" cy="144780"/>
            </a:xfrm>
            <a:custGeom>
              <a:avLst/>
              <a:gdLst/>
              <a:ahLst/>
              <a:cxnLst/>
              <a:rect l="l" t="t" r="r" b="b"/>
              <a:pathLst>
                <a:path w="104140" h="144780">
                  <a:moveTo>
                    <a:pt x="102717" y="43014"/>
                  </a:moveTo>
                  <a:lnTo>
                    <a:pt x="100126" y="0"/>
                  </a:lnTo>
                  <a:lnTo>
                    <a:pt x="90919" y="3289"/>
                  </a:lnTo>
                  <a:lnTo>
                    <a:pt x="68999" y="13030"/>
                  </a:lnTo>
                  <a:lnTo>
                    <a:pt x="47383" y="25234"/>
                  </a:lnTo>
                  <a:lnTo>
                    <a:pt x="95161" y="44653"/>
                  </a:lnTo>
                  <a:lnTo>
                    <a:pt x="102717" y="43014"/>
                  </a:lnTo>
                  <a:close/>
                </a:path>
                <a:path w="104140" h="144780">
                  <a:moveTo>
                    <a:pt x="104025" y="144589"/>
                  </a:moveTo>
                  <a:lnTo>
                    <a:pt x="36626" y="62458"/>
                  </a:lnTo>
                  <a:lnTo>
                    <a:pt x="9880" y="74383"/>
                  </a:lnTo>
                  <a:lnTo>
                    <a:pt x="0" y="99606"/>
                  </a:lnTo>
                  <a:lnTo>
                    <a:pt x="17729" y="111798"/>
                  </a:lnTo>
                  <a:lnTo>
                    <a:pt x="41046" y="124510"/>
                  </a:lnTo>
                  <a:lnTo>
                    <a:pt x="69837" y="136004"/>
                  </a:lnTo>
                  <a:lnTo>
                    <a:pt x="104025" y="144589"/>
                  </a:lnTo>
                  <a:close/>
                </a:path>
              </a:pathLst>
            </a:custGeom>
            <a:solidFill>
              <a:srgbClr val="75B8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845570" y="103141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7556" y="0"/>
                  </a:moveTo>
                  <a:lnTo>
                    <a:pt x="2438" y="1092"/>
                  </a:lnTo>
                  <a:lnTo>
                    <a:pt x="0" y="1638"/>
                  </a:lnTo>
                  <a:lnTo>
                    <a:pt x="7861" y="4826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5C9E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996424" y="1078077"/>
              <a:ext cx="34925" cy="18415"/>
            </a:xfrm>
            <a:custGeom>
              <a:avLst/>
              <a:gdLst/>
              <a:ahLst/>
              <a:cxnLst/>
              <a:rect l="l" t="t" r="r" b="b"/>
              <a:pathLst>
                <a:path w="34925" h="18415">
                  <a:moveTo>
                    <a:pt x="0" y="0"/>
                  </a:moveTo>
                  <a:lnTo>
                    <a:pt x="4918" y="4324"/>
                  </a:lnTo>
                  <a:lnTo>
                    <a:pt x="9744" y="8747"/>
                  </a:lnTo>
                  <a:lnTo>
                    <a:pt x="14469" y="13269"/>
                  </a:lnTo>
                  <a:lnTo>
                    <a:pt x="19088" y="17894"/>
                  </a:lnTo>
                  <a:lnTo>
                    <a:pt x="24460" y="14414"/>
                  </a:lnTo>
                  <a:lnTo>
                    <a:pt x="29591" y="10858"/>
                  </a:lnTo>
                  <a:lnTo>
                    <a:pt x="34391" y="7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8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932094" y="1066142"/>
              <a:ext cx="83820" cy="66675"/>
            </a:xfrm>
            <a:custGeom>
              <a:avLst/>
              <a:gdLst/>
              <a:ahLst/>
              <a:cxnLst/>
              <a:rect l="l" t="t" r="r" b="b"/>
              <a:pathLst>
                <a:path w="83820" h="66675">
                  <a:moveTo>
                    <a:pt x="8648" y="0"/>
                  </a:moveTo>
                  <a:lnTo>
                    <a:pt x="0" y="66586"/>
                  </a:lnTo>
                  <a:lnTo>
                    <a:pt x="22859" y="60080"/>
                  </a:lnTo>
                  <a:lnTo>
                    <a:pt x="44545" y="51366"/>
                  </a:lnTo>
                  <a:lnTo>
                    <a:pt x="64811" y="41073"/>
                  </a:lnTo>
                  <a:lnTo>
                    <a:pt x="83413" y="29832"/>
                  </a:lnTo>
                  <a:lnTo>
                    <a:pt x="74069" y="20685"/>
                  </a:lnTo>
                  <a:lnTo>
                    <a:pt x="64325" y="11938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rgbClr val="5C9E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960027" y="1036247"/>
              <a:ext cx="80645" cy="49530"/>
            </a:xfrm>
            <a:custGeom>
              <a:avLst/>
              <a:gdLst/>
              <a:ahLst/>
              <a:cxnLst/>
              <a:rect l="l" t="t" r="r" b="b"/>
              <a:pathLst>
                <a:path w="80645" h="49530">
                  <a:moveTo>
                    <a:pt x="22580" y="0"/>
                  </a:moveTo>
                  <a:lnTo>
                    <a:pt x="0" y="16116"/>
                  </a:lnTo>
                  <a:lnTo>
                    <a:pt x="9941" y="22184"/>
                  </a:lnTo>
                  <a:lnTo>
                    <a:pt x="18769" y="28135"/>
                  </a:lnTo>
                  <a:lnTo>
                    <a:pt x="26365" y="33702"/>
                  </a:lnTo>
                  <a:lnTo>
                    <a:pt x="36385" y="41833"/>
                  </a:lnTo>
                  <a:lnTo>
                    <a:pt x="70789" y="49199"/>
                  </a:lnTo>
                  <a:lnTo>
                    <a:pt x="80238" y="42100"/>
                  </a:lnTo>
                  <a:lnTo>
                    <a:pt x="22580" y="0"/>
                  </a:lnTo>
                  <a:close/>
                </a:path>
              </a:pathLst>
            </a:custGeom>
            <a:solidFill>
              <a:srgbClr val="4285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940742" y="1052362"/>
              <a:ext cx="55880" cy="26034"/>
            </a:xfrm>
            <a:custGeom>
              <a:avLst/>
              <a:gdLst/>
              <a:ahLst/>
              <a:cxnLst/>
              <a:rect l="l" t="t" r="r" b="b"/>
              <a:pathLst>
                <a:path w="55879" h="26034">
                  <a:moveTo>
                    <a:pt x="19291" y="0"/>
                  </a:moveTo>
                  <a:lnTo>
                    <a:pt x="0" y="13779"/>
                  </a:lnTo>
                  <a:lnTo>
                    <a:pt x="55676" y="25717"/>
                  </a:lnTo>
                  <a:lnTo>
                    <a:pt x="51904" y="22504"/>
                  </a:lnTo>
                  <a:lnTo>
                    <a:pt x="45655" y="17586"/>
                  </a:lnTo>
                  <a:lnTo>
                    <a:pt x="38055" y="12018"/>
                  </a:lnTo>
                  <a:lnTo>
                    <a:pt x="29227" y="6068"/>
                  </a:lnTo>
                  <a:lnTo>
                    <a:pt x="19291" y="0"/>
                  </a:lnTo>
                  <a:close/>
                </a:path>
              </a:pathLst>
            </a:custGeom>
            <a:solidFill>
              <a:srgbClr val="296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850519" y="977518"/>
              <a:ext cx="228600" cy="100965"/>
            </a:xfrm>
            <a:custGeom>
              <a:avLst/>
              <a:gdLst/>
              <a:ahLst/>
              <a:cxnLst/>
              <a:rect l="l" t="t" r="r" b="b"/>
              <a:pathLst>
                <a:path w="228600" h="100965">
                  <a:moveTo>
                    <a:pt x="79070" y="482"/>
                  </a:moveTo>
                  <a:lnTo>
                    <a:pt x="63881" y="0"/>
                  </a:lnTo>
                  <a:lnTo>
                    <a:pt x="31965" y="2806"/>
                  </a:lnTo>
                  <a:lnTo>
                    <a:pt x="20548" y="5067"/>
                  </a:lnTo>
                  <a:lnTo>
                    <a:pt x="0" y="10883"/>
                  </a:lnTo>
                  <a:lnTo>
                    <a:pt x="2603" y="53898"/>
                  </a:lnTo>
                  <a:lnTo>
                    <a:pt x="8242" y="52743"/>
                  </a:lnTo>
                  <a:lnTo>
                    <a:pt x="11468" y="52171"/>
                  </a:lnTo>
                  <a:lnTo>
                    <a:pt x="79070" y="482"/>
                  </a:lnTo>
                  <a:close/>
                </a:path>
                <a:path w="228600" h="100965">
                  <a:moveTo>
                    <a:pt x="228536" y="66090"/>
                  </a:moveTo>
                  <a:lnTo>
                    <a:pt x="224878" y="62560"/>
                  </a:lnTo>
                  <a:lnTo>
                    <a:pt x="216662" y="55956"/>
                  </a:lnTo>
                  <a:lnTo>
                    <a:pt x="215722" y="55232"/>
                  </a:lnTo>
                  <a:lnTo>
                    <a:pt x="215569" y="55092"/>
                  </a:lnTo>
                  <a:lnTo>
                    <a:pt x="210261" y="51054"/>
                  </a:lnTo>
                  <a:lnTo>
                    <a:pt x="207962" y="49390"/>
                  </a:lnTo>
                  <a:lnTo>
                    <a:pt x="132080" y="58737"/>
                  </a:lnTo>
                  <a:lnTo>
                    <a:pt x="189738" y="100838"/>
                  </a:lnTo>
                  <a:lnTo>
                    <a:pt x="205981" y="87503"/>
                  </a:lnTo>
                  <a:lnTo>
                    <a:pt x="218186" y="76441"/>
                  </a:lnTo>
                  <a:lnTo>
                    <a:pt x="225869" y="68884"/>
                  </a:lnTo>
                  <a:lnTo>
                    <a:pt x="228536" y="66090"/>
                  </a:lnTo>
                  <a:close/>
                </a:path>
              </a:pathLst>
            </a:custGeom>
            <a:solidFill>
              <a:srgbClr val="5C9E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853123" y="978013"/>
              <a:ext cx="111125" cy="67310"/>
            </a:xfrm>
            <a:custGeom>
              <a:avLst/>
              <a:gdLst/>
              <a:ahLst/>
              <a:cxnLst/>
              <a:rect l="l" t="t" r="r" b="b"/>
              <a:pathLst>
                <a:path w="111125" h="67309">
                  <a:moveTo>
                    <a:pt x="8864" y="51689"/>
                  </a:moveTo>
                  <a:lnTo>
                    <a:pt x="7785" y="51879"/>
                  </a:lnTo>
                  <a:lnTo>
                    <a:pt x="6718" y="52031"/>
                  </a:lnTo>
                  <a:lnTo>
                    <a:pt x="5638" y="52260"/>
                  </a:lnTo>
                  <a:lnTo>
                    <a:pt x="3708" y="52641"/>
                  </a:lnTo>
                  <a:lnTo>
                    <a:pt x="0" y="53416"/>
                  </a:lnTo>
                  <a:lnTo>
                    <a:pt x="304" y="58242"/>
                  </a:lnTo>
                  <a:lnTo>
                    <a:pt x="8864" y="51689"/>
                  </a:lnTo>
                  <a:close/>
                </a:path>
                <a:path w="111125" h="67309">
                  <a:moveTo>
                    <a:pt x="110985" y="5105"/>
                  </a:moveTo>
                  <a:lnTo>
                    <a:pt x="87299" y="965"/>
                  </a:lnTo>
                  <a:lnTo>
                    <a:pt x="76466" y="0"/>
                  </a:lnTo>
                  <a:lnTo>
                    <a:pt x="8864" y="51689"/>
                  </a:lnTo>
                  <a:lnTo>
                    <a:pt x="31572" y="50253"/>
                  </a:lnTo>
                  <a:lnTo>
                    <a:pt x="53555" y="53047"/>
                  </a:lnTo>
                  <a:lnTo>
                    <a:pt x="74345" y="59042"/>
                  </a:lnTo>
                  <a:lnTo>
                    <a:pt x="93497" y="67208"/>
                  </a:lnTo>
                  <a:lnTo>
                    <a:pt x="110985" y="5105"/>
                  </a:lnTo>
                  <a:close/>
                </a:path>
              </a:pathLst>
            </a:custGeom>
            <a:solidFill>
              <a:srgbClr val="75B8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853436" y="1028265"/>
              <a:ext cx="93345" cy="38100"/>
            </a:xfrm>
            <a:custGeom>
              <a:avLst/>
              <a:gdLst/>
              <a:ahLst/>
              <a:cxnLst/>
              <a:rect l="l" t="t" r="r" b="b"/>
              <a:pathLst>
                <a:path w="93345" h="38100">
                  <a:moveTo>
                    <a:pt x="31267" y="0"/>
                  </a:moveTo>
                  <a:lnTo>
                    <a:pt x="8559" y="1427"/>
                  </a:lnTo>
                  <a:lnTo>
                    <a:pt x="0" y="7980"/>
                  </a:lnTo>
                  <a:lnTo>
                    <a:pt x="87299" y="37876"/>
                  </a:lnTo>
                  <a:lnTo>
                    <a:pt x="93192" y="16946"/>
                  </a:lnTo>
                  <a:lnTo>
                    <a:pt x="74042" y="8780"/>
                  </a:lnTo>
                  <a:lnTo>
                    <a:pt x="53247" y="2791"/>
                  </a:lnTo>
                  <a:lnTo>
                    <a:pt x="31267" y="0"/>
                  </a:lnTo>
                  <a:close/>
                </a:path>
              </a:pathLst>
            </a:custGeom>
            <a:solidFill>
              <a:srgbClr val="4285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946624" y="983117"/>
              <a:ext cx="36195" cy="69850"/>
            </a:xfrm>
            <a:custGeom>
              <a:avLst/>
              <a:gdLst/>
              <a:ahLst/>
              <a:cxnLst/>
              <a:rect l="l" t="t" r="r" b="b"/>
              <a:pathLst>
                <a:path w="36195" h="69850">
                  <a:moveTo>
                    <a:pt x="17487" y="0"/>
                  </a:moveTo>
                  <a:lnTo>
                    <a:pt x="0" y="62090"/>
                  </a:lnTo>
                  <a:lnTo>
                    <a:pt x="4698" y="64389"/>
                  </a:lnTo>
                  <a:lnTo>
                    <a:pt x="9182" y="66802"/>
                  </a:lnTo>
                  <a:lnTo>
                    <a:pt x="13398" y="69253"/>
                  </a:lnTo>
                  <a:lnTo>
                    <a:pt x="35979" y="53136"/>
                  </a:lnTo>
                  <a:lnTo>
                    <a:pt x="32194" y="3898"/>
                  </a:lnTo>
                  <a:lnTo>
                    <a:pt x="30492" y="3390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5C9E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40727" y="987030"/>
              <a:ext cx="118110" cy="79375"/>
            </a:xfrm>
            <a:custGeom>
              <a:avLst/>
              <a:gdLst/>
              <a:ahLst/>
              <a:cxnLst/>
              <a:rect l="l" t="t" r="r" b="b"/>
              <a:pathLst>
                <a:path w="118109" h="79375">
                  <a:moveTo>
                    <a:pt x="19291" y="65341"/>
                  </a:moveTo>
                  <a:lnTo>
                    <a:pt x="15074" y="62890"/>
                  </a:lnTo>
                  <a:lnTo>
                    <a:pt x="10591" y="60490"/>
                  </a:lnTo>
                  <a:lnTo>
                    <a:pt x="5892" y="58191"/>
                  </a:lnTo>
                  <a:lnTo>
                    <a:pt x="0" y="79121"/>
                  </a:lnTo>
                  <a:lnTo>
                    <a:pt x="19291" y="65341"/>
                  </a:lnTo>
                  <a:close/>
                </a:path>
                <a:path w="118109" h="79375">
                  <a:moveTo>
                    <a:pt x="117754" y="39878"/>
                  </a:moveTo>
                  <a:lnTo>
                    <a:pt x="93179" y="23964"/>
                  </a:lnTo>
                  <a:lnTo>
                    <a:pt x="67208" y="10769"/>
                  </a:lnTo>
                  <a:lnTo>
                    <a:pt x="46583" y="2705"/>
                  </a:lnTo>
                  <a:lnTo>
                    <a:pt x="38087" y="0"/>
                  </a:lnTo>
                  <a:lnTo>
                    <a:pt x="41871" y="49225"/>
                  </a:lnTo>
                  <a:lnTo>
                    <a:pt x="117754" y="39878"/>
                  </a:lnTo>
                  <a:close/>
                </a:path>
              </a:pathLst>
            </a:custGeom>
            <a:solidFill>
              <a:srgbClr val="75B8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>
            <a:spLocks noGrp="1"/>
          </p:cNvSpPr>
          <p:nvPr>
            <p:ph type="title"/>
          </p:nvPr>
        </p:nvSpPr>
        <p:spPr>
          <a:xfrm>
            <a:off x="3523475" y="1717465"/>
            <a:ext cx="8868037" cy="3128036"/>
          </a:xfrm>
          <a:prstGeom prst="rect">
            <a:avLst/>
          </a:prstGeom>
        </p:spPr>
        <p:txBody>
          <a:bodyPr vert="horz" wrap="square" lIns="0" tIns="711200" rIns="0" bIns="0" rtlCol="0">
            <a:spAutoFit/>
          </a:bodyPr>
          <a:lstStyle/>
          <a:p>
            <a:pPr marL="12700" marR="5080" indent="1851660">
              <a:lnSpc>
                <a:spcPct val="61800"/>
              </a:lnSpc>
              <a:spcBef>
                <a:spcPts val="5600"/>
              </a:spcBef>
            </a:pPr>
            <a:r>
              <a:rPr lang="he-IL" sz="1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תודה על ההקשבה</a:t>
            </a:r>
            <a:endParaRPr sz="1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תמונה 1" descr="תמונה שמכילה גופן, טקסט, צילום מסך, גרפיקה&#10;&#10;התיאור נוצר באופן אוטומטי">
            <a:extLst>
              <a:ext uri="{FF2B5EF4-FFF2-40B4-BE49-F238E27FC236}">
                <a16:creationId xmlns:a16="http://schemas.microsoft.com/office/drawing/2014/main" id="{57E0B5A6-6C4A-0A0A-A59C-359AA1B637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8" y="459988"/>
            <a:ext cx="5860460" cy="12278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362200" y="961068"/>
            <a:ext cx="1574065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93605">
              <a:lnSpc>
                <a:spcPct val="100000"/>
              </a:lnSpc>
              <a:spcBef>
                <a:spcPts val="100"/>
              </a:spcBef>
            </a:pPr>
            <a:r>
              <a:rPr lang="he-IL" dirty="0"/>
              <a:t>נעים להכיר</a:t>
            </a:r>
            <a:endParaRPr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F35D148-B690-4BE1-851F-13BD113F6F10}"/>
              </a:ext>
            </a:extLst>
          </p:cNvPr>
          <p:cNvSpPr txBox="1"/>
          <p:nvPr/>
        </p:nvSpPr>
        <p:spPr>
          <a:xfrm>
            <a:off x="3581400" y="2794000"/>
            <a:ext cx="9326418" cy="38164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העבודה:</a:t>
            </a:r>
            <a:br>
              <a:rPr lang="en-US" sz="3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3200" b="1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שם המגיש/ים: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e-IL" sz="3200" b="1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שם בית הספר:</a:t>
            </a:r>
            <a:br>
              <a:rPr lang="en-US" sz="3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3200" b="1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שם המנחה:</a:t>
            </a:r>
            <a:br>
              <a:rPr lang="en-US" sz="3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b="1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4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9600" y="812800"/>
            <a:ext cx="476879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dirty="0"/>
              <a:t>מבוא והצגת הבעיה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58745" y="704405"/>
            <a:ext cx="31394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dirty="0"/>
              <a:t>הצגת הפתרון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147" y="704405"/>
            <a:ext cx="124313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82630">
              <a:lnSpc>
                <a:spcPct val="100000"/>
              </a:lnSpc>
              <a:spcBef>
                <a:spcPts val="100"/>
              </a:spcBef>
            </a:pPr>
            <a:r>
              <a:rPr lang="he-IL"/>
              <a:t>שיטות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1397" y="704405"/>
            <a:ext cx="2997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dirty="0"/>
              <a:t>תוצאות ודגם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5983" y="704405"/>
            <a:ext cx="345312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dirty="0"/>
              <a:t>עלויות ומחירים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7200" y="660400"/>
            <a:ext cx="5228332" cy="117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4450"/>
              </a:lnSpc>
              <a:spcBef>
                <a:spcPts val="100"/>
              </a:spcBef>
            </a:pPr>
            <a:r>
              <a:rPr lang="he-IL" sz="4500" dirty="0"/>
              <a:t>מתחרים ולקוחות פוטנציאליים </a:t>
            </a:r>
            <a:endParaRPr sz="4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7200" y="748887"/>
            <a:ext cx="4923674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4500" dirty="0"/>
              <a:t>מידת ישימות המיזם</a:t>
            </a:r>
            <a:endParaRPr sz="4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12265</TotalTime>
  <Words>63</Words>
  <Application>Microsoft Office PowerPoint</Application>
  <PresentationFormat>מותאם אישית</PresentationFormat>
  <Paragraphs>17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Guttman Hatzvi</vt:lpstr>
      <vt:lpstr>Office Theme</vt:lpstr>
      <vt:lpstr>מצגת של PowerPoint‏</vt:lpstr>
      <vt:lpstr>נעים להכיר</vt:lpstr>
      <vt:lpstr>מבוא והצגת הבעיה</vt:lpstr>
      <vt:lpstr>הצגת הפתרון</vt:lpstr>
      <vt:lpstr>שיטות</vt:lpstr>
      <vt:lpstr>תוצאות ודגם</vt:lpstr>
      <vt:lpstr>עלויות ומחירים</vt:lpstr>
      <vt:lpstr>מתחרים ולקוחות פוטנציאליים </vt:lpstr>
      <vt:lpstr>מידת ישימות המיזם</vt:lpstr>
      <vt:lpstr>מידע נוסף</vt:lpstr>
      <vt:lpstr>תודה על ההקשבה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רגתא</dc:title>
  <dc:creator>רוזי</dc:creator>
  <cp:lastModifiedBy>רוזי נעמני</cp:lastModifiedBy>
  <cp:revision>7</cp:revision>
  <dcterms:created xsi:type="dcterms:W3CDTF">2021-08-17T05:33:00Z</dcterms:created>
  <dcterms:modified xsi:type="dcterms:W3CDTF">2024-08-21T04:45:10Z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2020-06-30T00:00:00Z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2021-08-17T00:00:00Z</vt:filetime>
  </property>
</Properties>
</file>